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7440" y="2781300"/>
            <a:ext cx="5337175" cy="939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12140"/>
            <a:ext cx="8555355" cy="6189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9611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24195" y="1593850"/>
            <a:ext cx="479742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94255" y="2449195"/>
            <a:ext cx="844994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65225" y="3097530"/>
            <a:ext cx="949515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65225" y="3839210"/>
            <a:ext cx="970724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65225" y="4548505"/>
            <a:ext cx="949452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65225" y="5302250"/>
            <a:ext cx="957834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165225" y="5910580"/>
            <a:ext cx="957834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5" grpId="0" bldLvl="0" animBg="1"/>
      <p:bldP spid="26" grpId="0" bldLvl="0" animBg="1"/>
      <p:bldP spid="34" grpId="0" bldLvl="0" animBg="1"/>
      <p:bldP spid="37" grpId="0" bldLvl="0" animBg="1"/>
      <p:bldP spid="4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47115"/>
            <a:ext cx="1077912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1815465"/>
            <a:ext cx="1070864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2776220"/>
            <a:ext cx="1074674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90" y="3573780"/>
            <a:ext cx="1090041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1990" y="4269740"/>
            <a:ext cx="1077849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81990" y="5097780"/>
            <a:ext cx="1083818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681990" y="5907405"/>
            <a:ext cx="568515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1" grpId="0" bldLvl="0" animBg="1"/>
      <p:bldP spid="31" grpId="0" bldLvl="0" animBg="1"/>
      <p:bldP spid="38" grpId="0" bldLvl="0" animBg="1"/>
      <p:bldP spid="43" grpId="0" bldLvl="0" animBg="1"/>
      <p:bldP spid="5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836745"/>
            <a:ext cx="1019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9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331704" y="3106947"/>
            <a:ext cx="2349783" cy="3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10635" y="5213350"/>
            <a:ext cx="166116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738505"/>
            <a:ext cx="8879205" cy="604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74240" y="3505835"/>
            <a:ext cx="260604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9275" y="4725035"/>
            <a:ext cx="376618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326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84065" y="1557020"/>
            <a:ext cx="415099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72270" y="3210560"/>
            <a:ext cx="216408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85240" y="4087495"/>
            <a:ext cx="392874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098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3545" y="3020060"/>
            <a:ext cx="271208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9265" y="4659630"/>
            <a:ext cx="249555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331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25"/>
          <a:stretch>
            <a:fillRect/>
          </a:stretch>
        </p:blipFill>
        <p:spPr>
          <a:xfrm>
            <a:off x="720090" y="4229735"/>
            <a:ext cx="10800080" cy="1665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8785" y="4371340"/>
            <a:ext cx="986917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2540" y="5145405"/>
            <a:ext cx="988822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75"/>
          <a:stretch>
            <a:fillRect/>
          </a:stretch>
        </p:blipFill>
        <p:spPr>
          <a:xfrm>
            <a:off x="720090" y="1701350"/>
            <a:ext cx="10800080" cy="3250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white">
          <a:xfrm>
            <a:off x="1478280" y="3367405"/>
            <a:ext cx="985139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74090" y="4262120"/>
            <a:ext cx="975106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2024-07-08T02:35:28Z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