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44" r:id="rId7"/>
    <p:sldId id="331" r:id="rId8"/>
    <p:sldId id="330" r:id="rId9"/>
    <p:sldId id="329" r:id="rId10"/>
    <p:sldId id="328" r:id="rId11"/>
    <p:sldId id="327" r:id="rId12"/>
    <p:sldId id="345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3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25445"/>
            <a:ext cx="5302885" cy="909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8"/>
          <a:stretch>
            <a:fillRect/>
          </a:stretch>
        </p:blipFill>
        <p:spPr>
          <a:xfrm>
            <a:off x="720090" y="972185"/>
            <a:ext cx="10800000" cy="446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2"/>
          <a:stretch>
            <a:fillRect/>
          </a:stretch>
        </p:blipFill>
        <p:spPr>
          <a:xfrm>
            <a:off x="1703705" y="548640"/>
            <a:ext cx="9050020" cy="618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40555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3905" y="1710690"/>
            <a:ext cx="96266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8980" y="2560320"/>
            <a:ext cx="108331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8980" y="3322320"/>
            <a:ext cx="1087945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8980" y="4147820"/>
            <a:ext cx="1077658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8980" y="4946650"/>
            <a:ext cx="1083564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28980" y="5757545"/>
            <a:ext cx="98158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  <p:bldP spid="26" grpId="0" bldLvl="0" animBg="1"/>
      <p:bldP spid="36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30" y="850080"/>
            <a:ext cx="10800000" cy="569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2970" y="897890"/>
            <a:ext cx="95592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8520" y="1720215"/>
            <a:ext cx="109334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8520" y="2529840"/>
            <a:ext cx="108375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58520" y="3296285"/>
            <a:ext cx="107511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58520" y="4140835"/>
            <a:ext cx="108578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58520" y="4941570"/>
            <a:ext cx="108381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858520" y="5742305"/>
            <a:ext cx="58026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30" grpId="0" bldLvl="0" animBg="1"/>
      <p:bldP spid="39" grpId="0" bldLvl="0" animBg="1"/>
      <p:bldP spid="48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8640"/>
            <a:ext cx="10077450" cy="624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194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0060" y="2835910"/>
            <a:ext cx="1703070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020" y="5160645"/>
            <a:ext cx="18618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33"/>
          <a:stretch>
            <a:fillRect/>
          </a:stretch>
        </p:blipFill>
        <p:spPr>
          <a:xfrm>
            <a:off x="623570" y="692785"/>
            <a:ext cx="10800000" cy="579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170" y="3213100"/>
            <a:ext cx="345249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84105" y="4797425"/>
            <a:ext cx="149288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5589270"/>
            <a:ext cx="149288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67"/>
          <a:stretch>
            <a:fillRect/>
          </a:stretch>
        </p:blipFill>
        <p:spPr>
          <a:xfrm>
            <a:off x="720090" y="1919155"/>
            <a:ext cx="10800000" cy="309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07260" y="1845310"/>
            <a:ext cx="23285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3865" y="3429000"/>
            <a:ext cx="21697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31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8235" y="3181985"/>
            <a:ext cx="15582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1495" y="3072765"/>
            <a:ext cx="19227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0560" y="2963545"/>
            <a:ext cx="18649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3690" y="3972560"/>
            <a:ext cx="13106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07"/>
          <a:stretch>
            <a:fillRect/>
          </a:stretch>
        </p:blipFill>
        <p:spPr>
          <a:xfrm>
            <a:off x="720090" y="1412875"/>
            <a:ext cx="10800080" cy="404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96390" y="3769995"/>
            <a:ext cx="987488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1115" y="4674235"/>
            <a:ext cx="27412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46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1080" y="3916045"/>
            <a:ext cx="989457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707255"/>
            <a:ext cx="748665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23"/>
          <a:stretch>
            <a:fillRect/>
          </a:stretch>
        </p:blipFill>
        <p:spPr>
          <a:xfrm>
            <a:off x="720090" y="1485450"/>
            <a:ext cx="10800080" cy="91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2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