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6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3093720"/>
            <a:ext cx="932688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2"/>
          <a:stretch>
            <a:fillRect/>
          </a:stretch>
        </p:blipFill>
        <p:spPr>
          <a:xfrm>
            <a:off x="695325" y="1268915"/>
            <a:ext cx="10080000" cy="538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105785" y="5015865"/>
            <a:ext cx="22536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0" y="724535"/>
            <a:ext cx="11304270" cy="68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341120"/>
            <a:ext cx="10800000" cy="396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3520" y="1412875"/>
            <a:ext cx="2388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3745" y="3573145"/>
            <a:ext cx="13449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551180" y="1485450"/>
            <a:ext cx="10800000" cy="393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47890" y="1628775"/>
            <a:ext cx="28060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1585" y="4451985"/>
            <a:ext cx="294195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 b="1401"/>
          <a:stretch>
            <a:fillRect/>
          </a:stretch>
        </p:blipFill>
        <p:spPr>
          <a:xfrm>
            <a:off x="1343660" y="765175"/>
            <a:ext cx="980567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5730" y="6016625"/>
            <a:ext cx="27222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9275"/>
            <a:ext cx="9960610" cy="622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76395" y="1478915"/>
            <a:ext cx="629412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3212465"/>
            <a:ext cx="4194175" cy="7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885" y="5085715"/>
            <a:ext cx="2409825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96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6385" y="2757805"/>
            <a:ext cx="455422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9909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55" y="692600"/>
            <a:ext cx="9973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0890" y="1646555"/>
            <a:ext cx="10058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6190" y="4935220"/>
            <a:ext cx="328358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8535" y="2099945"/>
            <a:ext cx="7131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8570" y="4648835"/>
            <a:ext cx="1556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54660"/>
            <a:ext cx="8415655" cy="62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0985" y="1917065"/>
            <a:ext cx="8959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94345" y="2565400"/>
            <a:ext cx="11303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405" y="4654550"/>
            <a:ext cx="10769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280" y="4654550"/>
            <a:ext cx="10769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0235" y="5340985"/>
            <a:ext cx="10769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" y="869950"/>
            <a:ext cx="11795760" cy="534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6500" y="3646170"/>
            <a:ext cx="489839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1055370" y="2133150"/>
            <a:ext cx="10164445" cy="43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25025" y="3037840"/>
            <a:ext cx="8394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3920" y="4677410"/>
            <a:ext cx="9906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1124585"/>
            <a:ext cx="11993880" cy="74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60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6135" y="2510790"/>
            <a:ext cx="6178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5245" y="4160520"/>
            <a:ext cx="116141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5255" y="4944110"/>
            <a:ext cx="6178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755" y="1017270"/>
            <a:ext cx="16179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2635" y="2862580"/>
            <a:ext cx="8724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030" y="4731385"/>
            <a:ext cx="8864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6690"/>
            <a:ext cx="10800000" cy="187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5185" y="2658745"/>
            <a:ext cx="9664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9905"/>
            <a:ext cx="10800000" cy="195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29905" y="3378835"/>
            <a:ext cx="9264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9068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0" y="4960620"/>
            <a:ext cx="307911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1760" y="5784215"/>
            <a:ext cx="11233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0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1195" y="1226185"/>
            <a:ext cx="387667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705" y="4146550"/>
            <a:ext cx="28600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2885" y="1020445"/>
            <a:ext cx="9944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565" y="2052955"/>
            <a:ext cx="17735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2055" y="4058285"/>
            <a:ext cx="24009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2024-07-05T14:11:42Z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