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46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295" y="2834640"/>
            <a:ext cx="558165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695325" y="972185"/>
            <a:ext cx="10800000" cy="544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1557205"/>
            <a:ext cx="10800000" cy="4116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55875"/>
            <a:ext cx="107867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31845"/>
            <a:ext cx="109442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162425"/>
            <a:ext cx="110845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966335"/>
            <a:ext cx="105397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5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"/>
          <a:stretch>
            <a:fillRect/>
          </a:stretch>
        </p:blipFill>
        <p:spPr>
          <a:xfrm>
            <a:off x="1631315" y="737235"/>
            <a:ext cx="8220075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4010" y="824230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04010" y="1412875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1604010" y="2048510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1604010" y="2637155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1604010" y="3272790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1604010" y="3861435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white">
          <a:xfrm>
            <a:off x="1604010" y="4497070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white">
          <a:xfrm>
            <a:off x="1604010" y="5085715"/>
            <a:ext cx="8326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5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4830" y="3258185"/>
            <a:ext cx="178435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4879420"/>
            <a:ext cx="1704761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30555"/>
            <a:ext cx="900938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7260" y="3429000"/>
            <a:ext cx="29063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4149090"/>
            <a:ext cx="38963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7530" y="5301615"/>
            <a:ext cx="31445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14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49495" y="1546860"/>
            <a:ext cx="337947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6250" y="3977005"/>
            <a:ext cx="50038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1916548"/>
            <a:ext cx="2533333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5074582"/>
            <a:ext cx="1685714" cy="47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0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7985" y="3714750"/>
            <a:ext cx="97948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445000"/>
            <a:ext cx="64757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1940" y="3654425"/>
            <a:ext cx="1012063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3970" y="4502150"/>
            <a:ext cx="102362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3515" y="5353685"/>
            <a:ext cx="19342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17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