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4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54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1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853055"/>
            <a:ext cx="7301865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"/>
          <a:stretch>
            <a:fillRect/>
          </a:stretch>
        </p:blipFill>
        <p:spPr>
          <a:xfrm>
            <a:off x="1559560" y="526415"/>
            <a:ext cx="9316085" cy="630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9605" y="443865"/>
            <a:ext cx="8128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340" y="1548130"/>
            <a:ext cx="62738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40433"/>
          <a:stretch>
            <a:fillRect/>
          </a:stretch>
        </p:blipFill>
        <p:spPr>
          <a:xfrm>
            <a:off x="911225" y="909320"/>
            <a:ext cx="10788650" cy="521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4"/>
          <a:stretch>
            <a:fillRect/>
          </a:stretch>
        </p:blipFill>
        <p:spPr>
          <a:xfrm>
            <a:off x="695325" y="1412875"/>
            <a:ext cx="11029315" cy="380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720090" y="972185"/>
            <a:ext cx="10800000" cy="4805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9"/>
          <a:stretch>
            <a:fillRect/>
          </a:stretch>
        </p:blipFill>
        <p:spPr>
          <a:xfrm>
            <a:off x="695960" y="1628960"/>
            <a:ext cx="10800000" cy="345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51405" y="2576195"/>
            <a:ext cx="313690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035" y="3573145"/>
            <a:ext cx="18840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9930" y="782320"/>
            <a:ext cx="17030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505" y="2439035"/>
            <a:ext cx="28111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8830" y="5059045"/>
            <a:ext cx="19291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3"/>
          <a:stretch>
            <a:fillRect/>
          </a:stretch>
        </p:blipFill>
        <p:spPr>
          <a:xfrm>
            <a:off x="983615" y="548640"/>
            <a:ext cx="992949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19830" y="2061210"/>
            <a:ext cx="331533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0255" y="3645535"/>
            <a:ext cx="136525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4105" y="5157470"/>
            <a:ext cx="95440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5949315"/>
            <a:ext cx="161925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4945" y="1341120"/>
            <a:ext cx="30499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300" y="4746625"/>
            <a:ext cx="24796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0" y="692785"/>
            <a:ext cx="10337800" cy="532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" b="82544"/>
          <a:stretch>
            <a:fillRect/>
          </a:stretch>
        </p:blipFill>
        <p:spPr>
          <a:xfrm>
            <a:off x="951230" y="5945505"/>
            <a:ext cx="10337800" cy="75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460" y="6002020"/>
            <a:ext cx="8216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9" b="19207"/>
          <a:stretch>
            <a:fillRect/>
          </a:stretch>
        </p:blipFill>
        <p:spPr>
          <a:xfrm>
            <a:off x="720090" y="1917250"/>
            <a:ext cx="10800080" cy="30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3430" y="4484370"/>
            <a:ext cx="38735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" t="14154" r="80885" b="82544"/>
          <a:stretch>
            <a:fillRect/>
          </a:stretch>
        </p:blipFill>
        <p:spPr>
          <a:xfrm>
            <a:off x="3863975" y="4940935"/>
            <a:ext cx="1656080" cy="15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0555" y="4055110"/>
            <a:ext cx="6985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