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54" r:id="rId17"/>
    <p:sldId id="326" r:id="rId18"/>
    <p:sldId id="355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2064385"/>
            <a:ext cx="12030710" cy="2729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1"/>
          <a:stretch>
            <a:fillRect/>
          </a:stretch>
        </p:blipFill>
        <p:spPr>
          <a:xfrm>
            <a:off x="1127125" y="699135"/>
            <a:ext cx="9196705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704850"/>
            <a:ext cx="9253855" cy="608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990"/>
            <a:ext cx="10261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1003280" cy="449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85"/>
          <a:stretch>
            <a:fillRect/>
          </a:stretch>
        </p:blipFill>
        <p:spPr>
          <a:xfrm>
            <a:off x="720090" y="1785620"/>
            <a:ext cx="10800000" cy="356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210" y="2658745"/>
            <a:ext cx="72009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12"/>
          <a:stretch>
            <a:fillRect/>
          </a:stretch>
        </p:blipFill>
        <p:spPr>
          <a:xfrm>
            <a:off x="767080" y="1485450"/>
            <a:ext cx="10800000" cy="43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72395" y="1701165"/>
            <a:ext cx="67183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39"/>
          <a:stretch>
            <a:fillRect/>
          </a:stretch>
        </p:blipFill>
        <p:spPr>
          <a:xfrm>
            <a:off x="720090" y="1662430"/>
            <a:ext cx="10800000" cy="353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2742565"/>
            <a:ext cx="5575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4"/>
          <a:stretch>
            <a:fillRect/>
          </a:stretch>
        </p:blipFill>
        <p:spPr>
          <a:xfrm>
            <a:off x="720090" y="1053015"/>
            <a:ext cx="10800000" cy="526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56495" y="1917065"/>
            <a:ext cx="82994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1115" y="1898015"/>
            <a:ext cx="62992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95460" y="3832225"/>
            <a:ext cx="184086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405" y="5014595"/>
            <a:ext cx="248729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232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5790" y="2518410"/>
            <a:ext cx="14344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115" y="3099435"/>
            <a:ext cx="174180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6360" y="3676015"/>
            <a:ext cx="1555750" cy="38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1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2610" y="1871345"/>
            <a:ext cx="158940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760" y="2981960"/>
            <a:ext cx="134366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2460" y="4173220"/>
            <a:ext cx="116776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52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7075" y="1758315"/>
            <a:ext cx="13462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9250" y="2336165"/>
            <a:ext cx="156527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1405" y="3512820"/>
            <a:ext cx="166687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205" y="4093845"/>
            <a:ext cx="165671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1480" y="2301875"/>
            <a:ext cx="77343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4010" y="2237105"/>
            <a:ext cx="71755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5195" y="3474085"/>
            <a:ext cx="146685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680" y="3507740"/>
            <a:ext cx="46164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035" y="4668520"/>
            <a:ext cx="93535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4640" y="4725035"/>
            <a:ext cx="565150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44585" y="2052955"/>
            <a:ext cx="22148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4660" y="3086100"/>
            <a:ext cx="141605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2320" y="4798695"/>
            <a:ext cx="217297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8265" y="4784725"/>
            <a:ext cx="29514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8175" y="2136140"/>
            <a:ext cx="177292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4710" y="2188210"/>
            <a:ext cx="196469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9055" y="2148205"/>
            <a:ext cx="6883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460" y="4869815"/>
            <a:ext cx="160401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6160" y="4965065"/>
            <a:ext cx="36893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9"/>
          <a:stretch>
            <a:fillRect/>
          </a:stretch>
        </p:blipFill>
        <p:spPr>
          <a:xfrm>
            <a:off x="1055370" y="659130"/>
            <a:ext cx="9645015" cy="6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2024-07-06T05:38:07Z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