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02" r:id="rId3"/>
    <p:sldId id="389" r:id="rId4"/>
    <p:sldId id="388" r:id="rId5"/>
    <p:sldId id="387" r:id="rId6"/>
    <p:sldId id="386" r:id="rId7"/>
    <p:sldId id="385" r:id="rId8"/>
    <p:sldId id="383" r:id="rId9"/>
    <p:sldId id="382" r:id="rId10"/>
    <p:sldId id="381" r:id="rId11"/>
    <p:sldId id="516" r:id="rId12"/>
    <p:sldId id="380" r:id="rId13"/>
    <p:sldId id="379" r:id="rId14"/>
    <p:sldId id="378" r:id="rId15"/>
    <p:sldId id="454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455" r:id="rId26"/>
    <p:sldId id="368" r:id="rId27"/>
    <p:sldId id="367" r:id="rId28"/>
    <p:sldId id="366" r:id="rId29"/>
    <p:sldId id="517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75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132965"/>
            <a:ext cx="8819515" cy="9372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7" r="40009" b="90039"/>
          <a:stretch>
            <a:fillRect/>
          </a:stretch>
        </p:blipFill>
        <p:spPr>
          <a:xfrm>
            <a:off x="4727575" y="3686175"/>
            <a:ext cx="2352040" cy="69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71"/>
          <a:stretch>
            <a:fillRect/>
          </a:stretch>
        </p:blipFill>
        <p:spPr>
          <a:xfrm>
            <a:off x="982980" y="1054100"/>
            <a:ext cx="10643235" cy="158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10005" y="1083945"/>
            <a:ext cx="7683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4"/>
          <a:stretch>
            <a:fillRect/>
          </a:stretch>
        </p:blipFill>
        <p:spPr>
          <a:xfrm>
            <a:off x="982980" y="2635885"/>
            <a:ext cx="10643235" cy="344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43025" y="2813685"/>
            <a:ext cx="7435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170" y="4581525"/>
            <a:ext cx="7239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10"/>
          <a:stretch>
            <a:fillRect/>
          </a:stretch>
        </p:blipFill>
        <p:spPr>
          <a:xfrm>
            <a:off x="911225" y="981075"/>
            <a:ext cx="10643235" cy="500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0470" y="1125220"/>
            <a:ext cx="7467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0625" y="2781300"/>
            <a:ext cx="8331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365625"/>
            <a:ext cx="93789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18"/>
          <a:stretch>
            <a:fillRect/>
          </a:stretch>
        </p:blipFill>
        <p:spPr>
          <a:xfrm>
            <a:off x="911225" y="666115"/>
            <a:ext cx="10800000" cy="5956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720090" y="2708910"/>
            <a:ext cx="10800000" cy="341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82"/>
          <a:stretch>
            <a:fillRect/>
          </a:stretch>
        </p:blipFill>
        <p:spPr>
          <a:xfrm>
            <a:off x="720090" y="1196975"/>
            <a:ext cx="10800000" cy="160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5"/>
          <a:stretch>
            <a:fillRect/>
          </a:stretch>
        </p:blipFill>
        <p:spPr>
          <a:xfrm>
            <a:off x="767715" y="620580"/>
            <a:ext cx="10800000" cy="596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4480"/>
            <a:ext cx="10800000" cy="155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260" y="2562860"/>
            <a:ext cx="73533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01"/>
          <a:stretch>
            <a:fillRect/>
          </a:stretch>
        </p:blipFill>
        <p:spPr>
          <a:xfrm>
            <a:off x="720090" y="3429000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0"/>
          <a:stretch>
            <a:fillRect/>
          </a:stretch>
        </p:blipFill>
        <p:spPr>
          <a:xfrm>
            <a:off x="720090" y="1485450"/>
            <a:ext cx="10800080" cy="425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7785" y="3245485"/>
            <a:ext cx="50038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5"/>
          <a:stretch>
            <a:fillRect/>
          </a:stretch>
        </p:blipFill>
        <p:spPr>
          <a:xfrm>
            <a:off x="911225" y="765175"/>
            <a:ext cx="10393045" cy="592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5080" y="2467610"/>
            <a:ext cx="6057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0" y="2025015"/>
            <a:ext cx="64008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9845" y="4466590"/>
            <a:ext cx="69342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839470" y="1628775"/>
            <a:ext cx="10800000" cy="342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720090" y="1629595"/>
            <a:ext cx="10800000" cy="348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3175" y="1638935"/>
            <a:ext cx="81407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9645" y="4293235"/>
            <a:ext cx="6457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4635" y="1019175"/>
            <a:ext cx="5600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2080" y="4376420"/>
            <a:ext cx="5016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18"/>
          <a:stretch>
            <a:fillRect/>
          </a:stretch>
        </p:blipFill>
        <p:spPr>
          <a:xfrm>
            <a:off x="622935" y="1269365"/>
            <a:ext cx="10986135" cy="387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2"/>
          <a:stretch>
            <a:fillRect/>
          </a:stretch>
        </p:blipFill>
        <p:spPr>
          <a:xfrm>
            <a:off x="622935" y="1557020"/>
            <a:ext cx="11235690" cy="483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87045"/>
            <a:ext cx="9652635" cy="624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583565"/>
            <a:ext cx="9688830" cy="61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39750"/>
            <a:ext cx="9658985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66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57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7190" y="1015365"/>
            <a:ext cx="38354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6240" y="1729105"/>
            <a:ext cx="3454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0360" y="3169920"/>
            <a:ext cx="43307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7190" y="3884295"/>
            <a:ext cx="37465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7190" y="5334000"/>
            <a:ext cx="38354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86"/>
          <a:stretch>
            <a:fillRect/>
          </a:stretch>
        </p:blipFill>
        <p:spPr>
          <a:xfrm>
            <a:off x="1199515" y="908685"/>
            <a:ext cx="10295255" cy="558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8455" y="988060"/>
            <a:ext cx="74358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335" y="2597150"/>
            <a:ext cx="6591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8625" y="4204970"/>
            <a:ext cx="59118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8145" y="5001260"/>
            <a:ext cx="6419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" grpId="1" animBg="1"/>
      <p:bldP spid="5" grpId="1" animBg="1"/>
      <p:bldP spid="6" grpId="1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