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8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7020" y="3070860"/>
            <a:ext cx="6537960" cy="716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549275"/>
            <a:ext cx="8816975" cy="6185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587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965" y="692785"/>
            <a:ext cx="9003665" cy="3105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6"/>
          <a:stretch>
            <a:fillRect/>
          </a:stretch>
        </p:blipFill>
        <p:spPr>
          <a:xfrm>
            <a:off x="1749425" y="3645535"/>
            <a:ext cx="9009380" cy="302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2"/>
          <a:stretch>
            <a:fillRect/>
          </a:stretch>
        </p:blipFill>
        <p:spPr>
          <a:xfrm>
            <a:off x="1415415" y="692785"/>
            <a:ext cx="8999855" cy="604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6095" y="772795"/>
            <a:ext cx="66484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76095" y="2277110"/>
            <a:ext cx="66484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6095" y="3781425"/>
            <a:ext cx="66484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6095" y="5373370"/>
            <a:ext cx="66484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6" b="1246"/>
          <a:stretch>
            <a:fillRect/>
          </a:stretch>
        </p:blipFill>
        <p:spPr>
          <a:xfrm>
            <a:off x="1487170" y="692150"/>
            <a:ext cx="9000000" cy="606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1820" y="706755"/>
            <a:ext cx="61722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61820" y="2205355"/>
            <a:ext cx="61722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61820" y="3717290"/>
            <a:ext cx="61722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61820" y="5301615"/>
            <a:ext cx="61722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3" b="2488"/>
          <a:stretch>
            <a:fillRect/>
          </a:stretch>
        </p:blipFill>
        <p:spPr>
          <a:xfrm>
            <a:off x="1271270" y="831850"/>
            <a:ext cx="9000000" cy="5967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9560" y="765175"/>
            <a:ext cx="59436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59560" y="2277110"/>
            <a:ext cx="63119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9560" y="3789045"/>
            <a:ext cx="63119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9560" y="5373370"/>
            <a:ext cx="63119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607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3015" y="1077595"/>
            <a:ext cx="57150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480" y="2947035"/>
            <a:ext cx="50673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2220" y="4825365"/>
            <a:ext cx="58420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3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60645" y="3698240"/>
            <a:ext cx="210693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56355" y="4947285"/>
            <a:ext cx="200850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2433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97580" y="2235200"/>
            <a:ext cx="176657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5610" y="3451225"/>
            <a:ext cx="183959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7880" y="3933190"/>
            <a:ext cx="1250950" cy="46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4717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53660" y="1661795"/>
            <a:ext cx="118427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3345" y="2821305"/>
            <a:ext cx="135699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16365" y="3434715"/>
            <a:ext cx="198755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09440" y="4606925"/>
            <a:ext cx="116332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1025"/>
            <a:ext cx="10800000" cy="2311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2490" y="2028190"/>
            <a:ext cx="76136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5470" y="3228975"/>
            <a:ext cx="268033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1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0600" y="3488690"/>
            <a:ext cx="221805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2545" y="4091940"/>
            <a:ext cx="133667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1005" y="4610100"/>
            <a:ext cx="551370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67095"/>
            <a:ext cx="10800000" cy="1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215" y="2479675"/>
            <a:ext cx="271399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3980" y="3068320"/>
            <a:ext cx="190500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6"/>
          <a:stretch>
            <a:fillRect/>
          </a:stretch>
        </p:blipFill>
        <p:spPr>
          <a:xfrm>
            <a:off x="1199515" y="972185"/>
            <a:ext cx="9590405" cy="5481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25025" y="937260"/>
            <a:ext cx="99631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8625" y="1850390"/>
            <a:ext cx="105156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04230" y="2646680"/>
            <a:ext cx="229235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8630" y="4245610"/>
            <a:ext cx="367728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8"/>
          <a:stretch>
            <a:fillRect/>
          </a:stretch>
        </p:blipFill>
        <p:spPr>
          <a:xfrm>
            <a:off x="2639695" y="549275"/>
            <a:ext cx="7623810" cy="620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2024-07-05T13:45:13Z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