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44" r:id="rId11"/>
    <p:sldId id="327" r:id="rId12"/>
    <p:sldId id="345" r:id="rId13"/>
    <p:sldId id="326" r:id="rId14"/>
    <p:sldId id="325" r:id="rId15"/>
    <p:sldId id="349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115" y="2925445"/>
            <a:ext cx="793940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86"/>
          <a:stretch>
            <a:fillRect/>
          </a:stretch>
        </p:blipFill>
        <p:spPr>
          <a:xfrm>
            <a:off x="720090" y="972185"/>
            <a:ext cx="10800000" cy="4824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1855" y="3717290"/>
            <a:ext cx="69977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4"/>
          <a:stretch>
            <a:fillRect/>
          </a:stretch>
        </p:blipFill>
        <p:spPr>
          <a:xfrm>
            <a:off x="720090" y="1917250"/>
            <a:ext cx="10800000" cy="3727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28250" y="2703830"/>
            <a:ext cx="102616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6105" y="4725670"/>
            <a:ext cx="103695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82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990" y="2977515"/>
            <a:ext cx="5613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30"/>
          <a:stretch>
            <a:fillRect/>
          </a:stretch>
        </p:blipFill>
        <p:spPr>
          <a:xfrm>
            <a:off x="695325" y="692785"/>
            <a:ext cx="10788015" cy="524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75"/>
          <a:stretch>
            <a:fillRect/>
          </a:stretch>
        </p:blipFill>
        <p:spPr>
          <a:xfrm>
            <a:off x="622935" y="1196975"/>
            <a:ext cx="10976610" cy="408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1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0245"/>
            <a:ext cx="11344275" cy="587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967980" y="836930"/>
            <a:ext cx="374904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5320" y="2853055"/>
            <a:ext cx="230378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055" y="4725670"/>
            <a:ext cx="229298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3160" y="5688330"/>
            <a:ext cx="161544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7675" y="2054225"/>
            <a:ext cx="186690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4660" y="3057525"/>
            <a:ext cx="209550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6475" y="4900930"/>
            <a:ext cx="95186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0"/>
          <a:stretch>
            <a:fillRect/>
          </a:stretch>
        </p:blipFill>
        <p:spPr>
          <a:xfrm>
            <a:off x="1089660" y="536575"/>
            <a:ext cx="10539095" cy="628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63565" y="2421255"/>
            <a:ext cx="2484120" cy="68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2035" y="4293235"/>
            <a:ext cx="220726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37"/>
          <a:stretch>
            <a:fillRect/>
          </a:stretch>
        </p:blipFill>
        <p:spPr>
          <a:xfrm>
            <a:off x="720090" y="1196975"/>
            <a:ext cx="10800000" cy="4707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99780" y="1268730"/>
            <a:ext cx="258889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47490" y="3102610"/>
            <a:ext cx="187325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861250"/>
            <a:ext cx="10800000" cy="109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63"/>
          <a:stretch>
            <a:fillRect/>
          </a:stretch>
        </p:blipFill>
        <p:spPr>
          <a:xfrm>
            <a:off x="407035" y="2133150"/>
            <a:ext cx="10800000" cy="1770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832215" y="2132965"/>
            <a:ext cx="213741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34"/>
          <a:stretch>
            <a:fillRect/>
          </a:stretch>
        </p:blipFill>
        <p:spPr>
          <a:xfrm>
            <a:off x="720090" y="972185"/>
            <a:ext cx="10800000" cy="4239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66"/>
          <a:stretch>
            <a:fillRect/>
          </a:stretch>
        </p:blipFill>
        <p:spPr>
          <a:xfrm>
            <a:off x="720090" y="1413060"/>
            <a:ext cx="10800000" cy="3810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560" y="3298825"/>
            <a:ext cx="90678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