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58" r:id="rId13"/>
    <p:sldId id="332" r:id="rId14"/>
    <p:sldId id="331" r:id="rId15"/>
    <p:sldId id="330" r:id="rId16"/>
    <p:sldId id="329" r:id="rId17"/>
    <p:sldId id="328" r:id="rId18"/>
    <p:sldId id="359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3017520"/>
            <a:ext cx="830580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125220"/>
            <a:ext cx="10800000" cy="456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911225" y="1268915"/>
            <a:ext cx="10800000" cy="453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2345"/>
            <a:ext cx="10800000" cy="447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5"/>
          <a:stretch>
            <a:fillRect/>
          </a:stretch>
        </p:blipFill>
        <p:spPr>
          <a:xfrm>
            <a:off x="839470" y="548640"/>
            <a:ext cx="10800000" cy="611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6190"/>
            <a:ext cx="10800000" cy="155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87"/>
          <a:stretch>
            <a:fillRect/>
          </a:stretch>
        </p:blipFill>
        <p:spPr>
          <a:xfrm>
            <a:off x="720090" y="2997200"/>
            <a:ext cx="10800000" cy="234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3"/>
          <a:stretch>
            <a:fillRect/>
          </a:stretch>
        </p:blipFill>
        <p:spPr>
          <a:xfrm>
            <a:off x="695960" y="1341305"/>
            <a:ext cx="10800000" cy="4576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9"/>
          <a:stretch>
            <a:fillRect/>
          </a:stretch>
        </p:blipFill>
        <p:spPr>
          <a:xfrm>
            <a:off x="720090" y="972185"/>
            <a:ext cx="10800000" cy="531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18"/>
          <a:stretch>
            <a:fillRect/>
          </a:stretch>
        </p:blipFill>
        <p:spPr>
          <a:xfrm>
            <a:off x="1055370" y="2133150"/>
            <a:ext cx="10800000" cy="216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96990" y="2039620"/>
            <a:ext cx="50977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265" y="2832100"/>
            <a:ext cx="295465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1120" y="3563620"/>
            <a:ext cx="377952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3795" y="4243705"/>
            <a:ext cx="7899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980" y="476885"/>
            <a:ext cx="8152765" cy="633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740" y="2061210"/>
            <a:ext cx="32016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160" y="2637155"/>
            <a:ext cx="2494280" cy="46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1990" y="4365625"/>
            <a:ext cx="2804795" cy="46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24761" y="3734511"/>
            <a:ext cx="1761904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230" y="4703445"/>
            <a:ext cx="135636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88160" y="3322320"/>
            <a:ext cx="966343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115" y="4057650"/>
            <a:ext cx="1032256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10640" y="4831080"/>
            <a:ext cx="52692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25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3830" y="2479040"/>
            <a:ext cx="120586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4990" y="3058160"/>
            <a:ext cx="98234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1290" y="4625975"/>
            <a:ext cx="15811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5330" y="1520825"/>
            <a:ext cx="21653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3155" y="2598420"/>
            <a:ext cx="121920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4900" y="3705225"/>
            <a:ext cx="186245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3055" y="4239260"/>
            <a:ext cx="106299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4010" y="4766310"/>
            <a:ext cx="12776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0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2880" y="4203065"/>
            <a:ext cx="316801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4815" y="4729480"/>
            <a:ext cx="22440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60365"/>
            <a:ext cx="10800000" cy="269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495" y="1786890"/>
            <a:ext cx="384175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245" y="3015615"/>
            <a:ext cx="220535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9047" y="3585459"/>
            <a:ext cx="2066666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0615" y="4008755"/>
            <a:ext cx="141287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720090" y="1988820"/>
            <a:ext cx="10551795" cy="276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7485" y="3645535"/>
            <a:ext cx="189611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3700" y="3717290"/>
            <a:ext cx="20497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1009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7475" y="2414525"/>
            <a:ext cx="1709816" cy="4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2272" y="3136754"/>
            <a:ext cx="1870111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6125" y="3028950"/>
            <a:ext cx="8401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4635" y="3020060"/>
            <a:ext cx="17468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7650" y="5132705"/>
            <a:ext cx="19513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50860" y="5246370"/>
            <a:ext cx="23253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31055"/>
            <a:ext cx="10800000" cy="470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08950" y="1860550"/>
            <a:ext cx="102044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8045" y="1731645"/>
            <a:ext cx="118999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3505" y="2863850"/>
            <a:ext cx="12807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3775" y="2713355"/>
            <a:ext cx="7848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1904" y="4351250"/>
            <a:ext cx="1190476" cy="47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52005" y="4389120"/>
            <a:ext cx="128905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58045" y="4389120"/>
            <a:ext cx="10058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2024-07-07T11:10:18Z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