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54" r:id="rId12"/>
    <p:sldId id="331" r:id="rId13"/>
    <p:sldId id="330" r:id="rId14"/>
    <p:sldId id="328" r:id="rId15"/>
    <p:sldId id="327" r:id="rId16"/>
    <p:sldId id="326" r:id="rId17"/>
    <p:sldId id="355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997200"/>
            <a:ext cx="8397875" cy="779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7"/>
          <a:stretch>
            <a:fillRect/>
          </a:stretch>
        </p:blipFill>
        <p:spPr>
          <a:xfrm>
            <a:off x="695325" y="837115"/>
            <a:ext cx="10800000" cy="556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50850"/>
            <a:ext cx="7003415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739265" y="548640"/>
            <a:ext cx="9577070" cy="87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3"/>
          <a:stretch>
            <a:fillRect/>
          </a:stretch>
        </p:blipFill>
        <p:spPr>
          <a:xfrm>
            <a:off x="838835" y="1341120"/>
            <a:ext cx="10562590" cy="54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7295" y="2486660"/>
            <a:ext cx="6159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3970" y="1983105"/>
            <a:ext cx="5880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1485265"/>
            <a:ext cx="10800000" cy="379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1415" y="2486660"/>
            <a:ext cx="76835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839470" y="1557205"/>
            <a:ext cx="10800000" cy="3968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4775" y="2564765"/>
            <a:ext cx="82867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8490"/>
            <a:ext cx="7734935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621030"/>
            <a:ext cx="62992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8120" y="3827145"/>
            <a:ext cx="12503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8880" y="4403725"/>
            <a:ext cx="14097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0525" y="4999355"/>
            <a:ext cx="100266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7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4740" y="1327785"/>
            <a:ext cx="16814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6030" y="2524125"/>
            <a:ext cx="90995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6245" y="4264660"/>
            <a:ext cx="178879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0280" y="1652905"/>
            <a:ext cx="12484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0260" y="2228850"/>
            <a:ext cx="134429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9465" y="2820035"/>
            <a:ext cx="19316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2270" y="3997960"/>
            <a:ext cx="14947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1925" y="4590415"/>
            <a:ext cx="12992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95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055" y="1927860"/>
            <a:ext cx="14954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8350" y="2561590"/>
            <a:ext cx="152781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9535" y="3575685"/>
            <a:ext cx="20764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8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7010" y="2336165"/>
            <a:ext cx="6057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0695" y="2381885"/>
            <a:ext cx="13589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15" y="2336165"/>
            <a:ext cx="130302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505" y="4107180"/>
            <a:ext cx="117094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0655" y="4114165"/>
            <a:ext cx="112395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4095" y="4102735"/>
            <a:ext cx="28771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55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180" y="2402205"/>
            <a:ext cx="46863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1225" y="2352040"/>
            <a:ext cx="11398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6260" y="2405380"/>
            <a:ext cx="21678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0685" y="3228975"/>
            <a:ext cx="131508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5590" y="3121660"/>
            <a:ext cx="8788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4180" y="5278755"/>
            <a:ext cx="22853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5255" y="5227955"/>
            <a:ext cx="9093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81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0815" y="1827530"/>
            <a:ext cx="7658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8325" y="1828165"/>
            <a:ext cx="13677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485" y="2635885"/>
            <a:ext cx="7264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9280" y="4926965"/>
            <a:ext cx="22529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7155" y="5080635"/>
            <a:ext cx="288988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88"/>
          <a:stretch>
            <a:fillRect/>
          </a:stretch>
        </p:blipFill>
        <p:spPr>
          <a:xfrm>
            <a:off x="839470" y="1268730"/>
            <a:ext cx="10800000" cy="402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