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83"/>
        <p:guide pos="387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540" y="2637155"/>
            <a:ext cx="5862320" cy="12439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4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9635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23485" y="2976245"/>
            <a:ext cx="566737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1080" y="3808095"/>
            <a:ext cx="9575800" cy="42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21080" y="4402455"/>
            <a:ext cx="986345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21080" y="5165090"/>
            <a:ext cx="957580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21080" y="5883910"/>
            <a:ext cx="9637395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  <p:bldP spid="22" grpId="0" bldLvl="0" animBg="1"/>
      <p:bldP spid="3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25220"/>
            <a:ext cx="1077341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936750"/>
            <a:ext cx="1091628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751455"/>
            <a:ext cx="1079246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3545840"/>
            <a:ext cx="1098169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1990" y="4371340"/>
            <a:ext cx="1077341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81990" y="5156200"/>
            <a:ext cx="1091819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6" grpId="0" bldLvl="0" animBg="1"/>
      <p:bldP spid="24" grpId="0" bldLvl="0" animBg="1"/>
      <p:bldP spid="32" grpId="0" bldLvl="0" animBg="1"/>
      <p:bldP spid="4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11395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83970"/>
            <a:ext cx="1093660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057400"/>
            <a:ext cx="1082802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2853055"/>
            <a:ext cx="1082802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3705860"/>
            <a:ext cx="974598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9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990"/>
            <a:ext cx="10020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4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517265" y="3201035"/>
            <a:ext cx="361759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1935" y="5810250"/>
            <a:ext cx="269748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055" y="764990"/>
            <a:ext cx="10634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95230" y="4324985"/>
            <a:ext cx="110299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3625" y="5016500"/>
            <a:ext cx="254444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541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05855" y="1626870"/>
            <a:ext cx="497967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70530" y="4145280"/>
            <a:ext cx="443611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5037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7835" y="2072640"/>
            <a:ext cx="82423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2855" y="2961640"/>
            <a:ext cx="227774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04200" y="4638675"/>
            <a:ext cx="318897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7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26820" y="3556635"/>
            <a:ext cx="1034097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431665"/>
            <a:ext cx="740727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2024-07-08T02:42:49Z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