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925445"/>
            <a:ext cx="5373370" cy="766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9739630" cy="602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114300"/>
            <a:ext cx="8204835" cy="661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495" y="1412875"/>
            <a:ext cx="769175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40305" y="2061210"/>
            <a:ext cx="8322945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2440305" y="2720340"/>
            <a:ext cx="8322945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2440305" y="3379470"/>
            <a:ext cx="8322945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2440305" y="4077335"/>
            <a:ext cx="8322945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2440305" y="4725670"/>
            <a:ext cx="8322945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2440305" y="5445760"/>
            <a:ext cx="832294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2440305" y="6093460"/>
            <a:ext cx="832294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35145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92200" y="848995"/>
            <a:ext cx="98520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2200" y="1720850"/>
            <a:ext cx="991806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92200" y="2493010"/>
            <a:ext cx="99758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92200" y="3297555"/>
            <a:ext cx="99510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92200" y="4095750"/>
            <a:ext cx="43789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090420" y="4849495"/>
            <a:ext cx="91344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092200" y="5702300"/>
            <a:ext cx="81210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2" grpId="0" bldLvl="0" animBg="1"/>
      <p:bldP spid="29" grpId="0" bldLvl="0" animBg="1"/>
      <p:bldP spid="35" grpId="0" bldLvl="0" animBg="1"/>
      <p:bldP spid="39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474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13410"/>
            <a:ext cx="8663305" cy="611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15640" y="3213100"/>
            <a:ext cx="336550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5373370"/>
            <a:ext cx="11449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020" y="5373370"/>
            <a:ext cx="13042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71500"/>
            <a:ext cx="9523730" cy="623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820" y="1485265"/>
            <a:ext cx="189230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830" y="2997200"/>
            <a:ext cx="21005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9970" y="5372735"/>
            <a:ext cx="173037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6135" y="5229225"/>
            <a:ext cx="29597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9585" y="6156960"/>
            <a:ext cx="7785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7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4775" y="3013075"/>
            <a:ext cx="20224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3861435"/>
            <a:ext cx="9029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6130" y="3917950"/>
            <a:ext cx="14922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4985" y="3928110"/>
            <a:ext cx="1488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3165" y="3470910"/>
            <a:ext cx="17526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3535" y="4347845"/>
            <a:ext cx="24326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45260" y="3662045"/>
            <a:ext cx="99453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5"/>
          <a:stretch>
            <a:fillRect/>
          </a:stretch>
        </p:blipFill>
        <p:spPr>
          <a:xfrm>
            <a:off x="720090" y="4595495"/>
            <a:ext cx="102666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12520" y="4584065"/>
            <a:ext cx="71113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949510"/>
            <a:ext cx="10800000" cy="521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88465" y="3573145"/>
            <a:ext cx="9894570" cy="6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3015" y="4552315"/>
            <a:ext cx="102571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63015" y="5328920"/>
            <a:ext cx="261429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5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