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52" r:id="rId12"/>
    <p:sldId id="330" r:id="rId13"/>
    <p:sldId id="329" r:id="rId14"/>
    <p:sldId id="328" r:id="rId15"/>
    <p:sldId id="327" r:id="rId16"/>
    <p:sldId id="359" r:id="rId17"/>
    <p:sldId id="326" r:id="rId18"/>
    <p:sldId id="325" r:id="rId19"/>
    <p:sldId id="36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7388"/>
          <a:stretch>
            <a:fillRect/>
          </a:stretch>
        </p:blipFill>
        <p:spPr>
          <a:xfrm>
            <a:off x="156845" y="2043430"/>
            <a:ext cx="11878310" cy="1457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3631" t="68194"/>
          <a:stretch>
            <a:fillRect/>
          </a:stretch>
        </p:blipFill>
        <p:spPr>
          <a:xfrm>
            <a:off x="2639695" y="3789045"/>
            <a:ext cx="7883525" cy="881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20090" y="1341305"/>
            <a:ext cx="10800000" cy="499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53390"/>
            <a:ext cx="8829675" cy="627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339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20090" y="4005580"/>
            <a:ext cx="10800000" cy="252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720090" y="837115"/>
            <a:ext cx="10800000" cy="5845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0"/>
          <a:stretch>
            <a:fillRect/>
          </a:stretch>
        </p:blipFill>
        <p:spPr>
          <a:xfrm>
            <a:off x="1055370" y="836930"/>
            <a:ext cx="10143490" cy="561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530" y="986155"/>
            <a:ext cx="5283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200" y="2579370"/>
            <a:ext cx="4749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4000" y="4164330"/>
            <a:ext cx="61023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6070" y="5744210"/>
            <a:ext cx="5143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0"/>
          <a:stretch>
            <a:fillRect/>
          </a:stretch>
        </p:blipFill>
        <p:spPr>
          <a:xfrm>
            <a:off x="840105" y="981075"/>
            <a:ext cx="10795635" cy="161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58570" y="1060450"/>
            <a:ext cx="56197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911225" y="2593975"/>
            <a:ext cx="10702290" cy="347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15415" y="2637155"/>
            <a:ext cx="6813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437380"/>
            <a:ext cx="6813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>
          <a:xfrm>
            <a:off x="839470" y="909320"/>
            <a:ext cx="10745470" cy="508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8255" y="953135"/>
            <a:ext cx="78041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9040" y="2657475"/>
            <a:ext cx="90043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970" y="4315460"/>
            <a:ext cx="76009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6" grpId="1" animBg="1"/>
      <p:bldP spid="7" grpId="1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96"/>
          <a:stretch>
            <a:fillRect/>
          </a:stretch>
        </p:blipFill>
        <p:spPr>
          <a:xfrm>
            <a:off x="982980" y="1125220"/>
            <a:ext cx="10535920" cy="502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7175" y="1226185"/>
            <a:ext cx="5384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9235" y="2867025"/>
            <a:ext cx="5842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0815" y="4528820"/>
            <a:ext cx="6921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" grpId="1" animBg="1"/>
      <p:bldP spid="5" grpId="1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58"/>
          <a:stretch>
            <a:fillRect/>
          </a:stretch>
        </p:blipFill>
        <p:spPr>
          <a:xfrm>
            <a:off x="839470" y="1845310"/>
            <a:ext cx="10777855" cy="256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3980" y="1976120"/>
            <a:ext cx="6140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7465" y="2823845"/>
            <a:ext cx="7080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7" grpId="1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88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34655" y="3200400"/>
            <a:ext cx="194246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0310" y="4472940"/>
            <a:ext cx="1565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34525" y="1565275"/>
            <a:ext cx="198120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52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765" y="1828800"/>
            <a:ext cx="13519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0250" y="3027680"/>
            <a:ext cx="15106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0375" y="4187190"/>
            <a:ext cx="10242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5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8645" y="3347720"/>
            <a:ext cx="126746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7645" y="4014470"/>
            <a:ext cx="101028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8045" y="4606925"/>
            <a:ext cx="153479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37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2480" y="2370455"/>
            <a:ext cx="13614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8580" y="4211955"/>
            <a:ext cx="89662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1705761"/>
            <a:ext cx="1761904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2470" y="2712085"/>
            <a:ext cx="199136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7110" y="3333115"/>
            <a:ext cx="18205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5080" y="4003040"/>
            <a:ext cx="23926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5241155"/>
            <a:ext cx="942857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548455"/>
            <a:ext cx="10800000" cy="613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17595" y="4930775"/>
            <a:ext cx="299339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" b="804"/>
          <a:stretch>
            <a:fillRect/>
          </a:stretch>
        </p:blipFill>
        <p:spPr>
          <a:xfrm>
            <a:off x="767080" y="765175"/>
            <a:ext cx="10800080" cy="583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765175"/>
            <a:ext cx="34982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2421255"/>
            <a:ext cx="5163820" cy="59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03970" y="4149090"/>
            <a:ext cx="24733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6505" y="5001895"/>
            <a:ext cx="16497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83430" y="5877560"/>
            <a:ext cx="31356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88"/>
          <a:stretch>
            <a:fillRect/>
          </a:stretch>
        </p:blipFill>
        <p:spPr>
          <a:xfrm>
            <a:off x="720090" y="1268730"/>
            <a:ext cx="10800000" cy="399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