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0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56" r:id="rId12"/>
    <p:sldId id="332" r:id="rId13"/>
    <p:sldId id="331" r:id="rId14"/>
    <p:sldId id="330" r:id="rId15"/>
    <p:sldId id="329" r:id="rId16"/>
    <p:sldId id="357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5480" y="3059430"/>
            <a:ext cx="8321040" cy="7391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910"/>
          <a:stretch>
            <a:fillRect/>
          </a:stretch>
        </p:blipFill>
        <p:spPr>
          <a:xfrm>
            <a:off x="720090" y="1557205"/>
            <a:ext cx="10800000" cy="31855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9192260" y="1557020"/>
            <a:ext cx="2226310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87845" y="4005580"/>
            <a:ext cx="2198370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125" y="572135"/>
            <a:ext cx="9166225" cy="6160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311900" y="2637155"/>
            <a:ext cx="188976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31990" y="3985895"/>
            <a:ext cx="1752600" cy="61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37385" y="6045835"/>
            <a:ext cx="102870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51730"/>
            <a:ext cx="10800000" cy="4154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70220" y="1539875"/>
            <a:ext cx="1643380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22445" y="3960495"/>
            <a:ext cx="918845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7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585"/>
          <a:stretch>
            <a:fillRect/>
          </a:stretch>
        </p:blipFill>
        <p:spPr>
          <a:xfrm>
            <a:off x="720090" y="972185"/>
            <a:ext cx="10800000" cy="4872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415"/>
          <a:stretch>
            <a:fillRect/>
          </a:stretch>
        </p:blipFill>
        <p:spPr>
          <a:xfrm>
            <a:off x="839470" y="908870"/>
            <a:ext cx="10800000" cy="5625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2"/>
          <a:stretch>
            <a:fillRect/>
          </a:stretch>
        </p:blipFill>
        <p:spPr>
          <a:xfrm>
            <a:off x="839470" y="621030"/>
            <a:ext cx="10469880" cy="6141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03800"/>
            <a:ext cx="10800000" cy="40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47850" y="2212975"/>
            <a:ext cx="4248150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791325" y="3719830"/>
            <a:ext cx="4128770" cy="73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644525"/>
            <a:ext cx="8960485" cy="6147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135505" y="2980690"/>
            <a:ext cx="2557780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883660" y="5248910"/>
            <a:ext cx="5197475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00980"/>
            <a:ext cx="10800000" cy="337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1300480" y="3382645"/>
            <a:ext cx="9991090" cy="59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01115" y="4233545"/>
            <a:ext cx="6863715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758095" y="3897959"/>
            <a:ext cx="1828571" cy="266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05714" y="4965410"/>
            <a:ext cx="1257142" cy="276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00980"/>
            <a:ext cx="10800000" cy="28884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72380" y="1853504"/>
            <a:ext cx="1619047" cy="276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15238" y="2425472"/>
            <a:ext cx="1133333" cy="276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34285" y="2997439"/>
            <a:ext cx="1638095" cy="333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81904" y="4141374"/>
            <a:ext cx="1180952" cy="276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935"/>
            <a:ext cx="10800000" cy="3999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62857" y="2037796"/>
            <a:ext cx="1714285" cy="334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48571" y="3183323"/>
            <a:ext cx="1590476" cy="334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10476" y="4319303"/>
            <a:ext cx="1180952" cy="276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72735"/>
            <a:ext cx="10800000" cy="22667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77142" y="1896548"/>
            <a:ext cx="1771428" cy="333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43809" y="3039439"/>
            <a:ext cx="2104761" cy="342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8545"/>
            <a:ext cx="10800000" cy="4126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72380" y="3765312"/>
            <a:ext cx="2085714" cy="276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58095" y="4337091"/>
            <a:ext cx="2904761" cy="266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32780"/>
            <a:ext cx="10800000" cy="2833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91428" y="2218641"/>
            <a:ext cx="1533333" cy="333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34285" y="2218641"/>
            <a:ext cx="600000" cy="267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10476" y="2791048"/>
            <a:ext cx="733333" cy="267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67619" y="3392076"/>
            <a:ext cx="771428" cy="305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10476" y="3353916"/>
            <a:ext cx="838095" cy="276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86666" y="3935864"/>
            <a:ext cx="1742857" cy="333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704215"/>
            <a:ext cx="9139555" cy="6028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090"/>
          <a:stretch>
            <a:fillRect/>
          </a:stretch>
        </p:blipFill>
        <p:spPr>
          <a:xfrm>
            <a:off x="720090" y="972185"/>
            <a:ext cx="10800000" cy="56408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16315" y="1845310"/>
            <a:ext cx="160655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247890" y="3429000"/>
            <a:ext cx="2814320" cy="572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87170" y="5877560"/>
            <a:ext cx="160655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2024-07-07T10:25:54Z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