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58" r:id="rId12"/>
    <p:sldId id="333" r:id="rId13"/>
    <p:sldId id="332" r:id="rId14"/>
    <p:sldId id="331" r:id="rId15"/>
    <p:sldId id="329" r:id="rId16"/>
    <p:sldId id="328" r:id="rId17"/>
    <p:sldId id="35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997200"/>
            <a:ext cx="9468485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720090" y="1773105"/>
            <a:ext cx="10800000" cy="264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663565" y="2708910"/>
            <a:ext cx="20383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88070" y="2708910"/>
            <a:ext cx="24066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025" y="3573145"/>
            <a:ext cx="24066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562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29895"/>
            <a:ext cx="8771255" cy="630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9"/>
          <a:stretch>
            <a:fillRect/>
          </a:stretch>
        </p:blipFill>
        <p:spPr>
          <a:xfrm>
            <a:off x="1148715" y="692785"/>
            <a:ext cx="9942830" cy="39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8"/>
          <a:stretch>
            <a:fillRect/>
          </a:stretch>
        </p:blipFill>
        <p:spPr>
          <a:xfrm>
            <a:off x="1148715" y="4437380"/>
            <a:ext cx="994283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845"/>
            <a:ext cx="10800000" cy="605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67080" y="1341120"/>
            <a:ext cx="10800000" cy="420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341305"/>
            <a:ext cx="10800000" cy="428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41850" y="2131695"/>
            <a:ext cx="51746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0880" y="3919220"/>
            <a:ext cx="30118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417830"/>
            <a:ext cx="8963660" cy="631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1990" y="2348865"/>
            <a:ext cx="34220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99555" y="5229225"/>
            <a:ext cx="3027680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91945" y="3606800"/>
            <a:ext cx="961199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4915" y="2518410"/>
            <a:ext cx="8439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2530" y="3082925"/>
            <a:ext cx="12985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7705" y="4283710"/>
            <a:ext cx="15011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1040" y="4947285"/>
            <a:ext cx="13817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51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9085" y="1603375"/>
            <a:ext cx="88074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6655" y="2286000"/>
            <a:ext cx="11112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815" y="3404235"/>
            <a:ext cx="98806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4525" y="3943985"/>
            <a:ext cx="119570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2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7425" y="3100070"/>
            <a:ext cx="241173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050" y="4297680"/>
            <a:ext cx="138366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3385" y="4889500"/>
            <a:ext cx="152654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28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6045" y="2072640"/>
            <a:ext cx="254444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4705" y="3305810"/>
            <a:ext cx="138684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57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3855" y="2248535"/>
            <a:ext cx="14947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775" y="3401695"/>
            <a:ext cx="12750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1285" y="4620895"/>
            <a:ext cx="151955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47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9780" y="2252980"/>
            <a:ext cx="23596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5305" y="3452495"/>
            <a:ext cx="267906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5"/>
          <a:stretch>
            <a:fillRect/>
          </a:stretch>
        </p:blipFill>
        <p:spPr>
          <a:xfrm>
            <a:off x="720090" y="624205"/>
            <a:ext cx="10800080" cy="597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45370" y="2493010"/>
            <a:ext cx="94932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239770"/>
            <a:ext cx="174180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82420" y="5068570"/>
            <a:ext cx="177990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54145" y="3239770"/>
            <a:ext cx="20110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29705" y="3239770"/>
            <a:ext cx="13614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43925" y="3239770"/>
            <a:ext cx="223837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72560" y="5068570"/>
            <a:ext cx="12388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07710" y="5068570"/>
            <a:ext cx="12388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77835" y="5068570"/>
            <a:ext cx="148907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522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1701165"/>
            <a:ext cx="13658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863340" y="1701165"/>
            <a:ext cx="13658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67755" y="1701165"/>
            <a:ext cx="13658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1630" y="4365625"/>
            <a:ext cx="151003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56045" y="4365625"/>
            <a:ext cx="151003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88070" y="4365625"/>
            <a:ext cx="226695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