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56" r:id="rId12"/>
    <p:sldId id="332" r:id="rId13"/>
    <p:sldId id="357" r:id="rId14"/>
    <p:sldId id="331" r:id="rId15"/>
    <p:sldId id="330" r:id="rId16"/>
    <p:sldId id="329" r:id="rId17"/>
    <p:sldId id="358" r:id="rId18"/>
    <p:sldId id="366" r:id="rId19"/>
    <p:sldId id="327" r:id="rId20"/>
    <p:sldId id="326" r:id="rId21"/>
    <p:sldId id="367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8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5960" y="3036570"/>
            <a:ext cx="8260080" cy="7848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67"/>
          <a:stretch>
            <a:fillRect/>
          </a:stretch>
        </p:blipFill>
        <p:spPr>
          <a:xfrm>
            <a:off x="720090" y="2205540"/>
            <a:ext cx="10800000" cy="2692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487170" y="4077335"/>
            <a:ext cx="382143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096000" y="4077335"/>
            <a:ext cx="180530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89"/>
          <a:stretch>
            <a:fillRect/>
          </a:stretch>
        </p:blipFill>
        <p:spPr>
          <a:xfrm>
            <a:off x="767715" y="1124585"/>
            <a:ext cx="10800000" cy="4945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5"/>
          <a:stretch>
            <a:fillRect/>
          </a:stretch>
        </p:blipFill>
        <p:spPr>
          <a:xfrm>
            <a:off x="720090" y="1557205"/>
            <a:ext cx="10800000" cy="4342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29"/>
          <a:stretch>
            <a:fillRect/>
          </a:stretch>
        </p:blipFill>
        <p:spPr>
          <a:xfrm>
            <a:off x="720090" y="972185"/>
            <a:ext cx="10800080" cy="4328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0435"/>
            <a:ext cx="10800000" cy="2682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081"/>
          <a:stretch>
            <a:fillRect/>
          </a:stretch>
        </p:blipFill>
        <p:spPr>
          <a:xfrm>
            <a:off x="720090" y="1772470"/>
            <a:ext cx="10800080" cy="846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43"/>
          <a:stretch>
            <a:fillRect/>
          </a:stretch>
        </p:blipFill>
        <p:spPr>
          <a:xfrm>
            <a:off x="720090" y="1264920"/>
            <a:ext cx="10800000" cy="4328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03"/>
          <a:stretch>
            <a:fillRect/>
          </a:stretch>
        </p:blipFill>
        <p:spPr>
          <a:xfrm>
            <a:off x="479425" y="836930"/>
            <a:ext cx="11076940" cy="350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717"/>
          <a:stretch>
            <a:fillRect/>
          </a:stretch>
        </p:blipFill>
        <p:spPr>
          <a:xfrm>
            <a:off x="479425" y="4365625"/>
            <a:ext cx="11076940" cy="175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08" b="1792"/>
          <a:stretch>
            <a:fillRect/>
          </a:stretch>
        </p:blipFill>
        <p:spPr>
          <a:xfrm>
            <a:off x="479425" y="1628775"/>
            <a:ext cx="11065510" cy="2538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4313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10220" y="1584325"/>
            <a:ext cx="300545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15635" y="3187700"/>
            <a:ext cx="348297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66"/>
          <a:stretch>
            <a:fillRect/>
          </a:stretch>
        </p:blipFill>
        <p:spPr>
          <a:xfrm>
            <a:off x="911225" y="836930"/>
            <a:ext cx="10239375" cy="5622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19605" y="4725670"/>
            <a:ext cx="562229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0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16115" y="3884930"/>
            <a:ext cx="152082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29225" y="5095240"/>
            <a:ext cx="166624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80"/>
          <a:stretch>
            <a:fillRect/>
          </a:stretch>
        </p:blipFill>
        <p:spPr>
          <a:xfrm>
            <a:off x="695325" y="1341120"/>
            <a:ext cx="10741025" cy="3925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7823835" y="2565400"/>
            <a:ext cx="322707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1270" y="3357245"/>
            <a:ext cx="292354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637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01520" y="3362960"/>
            <a:ext cx="9485630" cy="64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15415" y="4276090"/>
            <a:ext cx="9920605" cy="59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4810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2950" y="1177290"/>
            <a:ext cx="180721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14065" y="1891030"/>
            <a:ext cx="1546860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25050" y="2395855"/>
            <a:ext cx="116586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6835" y="4260215"/>
            <a:ext cx="147320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31885" y="4834890"/>
            <a:ext cx="238252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3675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93290" y="2254885"/>
            <a:ext cx="1295400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76470" y="2858770"/>
            <a:ext cx="170688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50155" y="4035425"/>
            <a:ext cx="224536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030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62857" y="1809664"/>
            <a:ext cx="980952" cy="33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10476" y="3020003"/>
            <a:ext cx="1304761" cy="33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0476" y="3629937"/>
            <a:ext cx="1295238" cy="33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8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9630" y="2950210"/>
            <a:ext cx="346773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50935" y="4180840"/>
            <a:ext cx="162433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63165" y="4790440"/>
            <a:ext cx="3423285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14900"/>
            <a:ext cx="10800000" cy="4227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68055" y="1473200"/>
            <a:ext cx="229425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79365" y="3202305"/>
            <a:ext cx="297878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398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76830" y="2686685"/>
            <a:ext cx="154559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16905" y="2790190"/>
            <a:ext cx="152209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7445" y="2699385"/>
            <a:ext cx="176720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2735" y="3482340"/>
            <a:ext cx="223647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31110" y="5153025"/>
            <a:ext cx="189674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66385" y="5141595"/>
            <a:ext cx="225869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15680" y="5193665"/>
            <a:ext cx="60515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87"/>
          <a:stretch>
            <a:fillRect/>
          </a:stretch>
        </p:blipFill>
        <p:spPr>
          <a:xfrm>
            <a:off x="720090" y="972185"/>
            <a:ext cx="10800000" cy="5133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00190" y="1917065"/>
            <a:ext cx="230060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537065" y="1917065"/>
            <a:ext cx="173990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60290" y="4437380"/>
            <a:ext cx="111315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84290" y="4437380"/>
            <a:ext cx="111315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12125" y="4437380"/>
            <a:ext cx="160401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2024-07-08T02:02:41Z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