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925445"/>
            <a:ext cx="525526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336675"/>
            <a:ext cx="752475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96555" y="2090420"/>
            <a:ext cx="180911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8955" y="3270885"/>
            <a:ext cx="15576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8070" y="4436110"/>
            <a:ext cx="15576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764540"/>
            <a:ext cx="7588250" cy="562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8900" y="1915160"/>
            <a:ext cx="91122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4790" y="2508885"/>
            <a:ext cx="78168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8435" y="3095625"/>
            <a:ext cx="183197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0070" y="4846955"/>
            <a:ext cx="18319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2680" y="5433060"/>
            <a:ext cx="169735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752475"/>
            <a:ext cx="76073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7210" y="1343660"/>
            <a:ext cx="148907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1860" y="3834130"/>
            <a:ext cx="888365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4295" y="5006975"/>
            <a:ext cx="888365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25" y="1130300"/>
            <a:ext cx="7651750" cy="459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5145" y="1176655"/>
            <a:ext cx="116903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1750" y="2319020"/>
            <a:ext cx="72707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9815" y="3514725"/>
            <a:ext cx="72707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6840" y="4664710"/>
            <a:ext cx="76517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0590" y="909955"/>
            <a:ext cx="74803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590" y="2150110"/>
            <a:ext cx="75057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99475" y="2150110"/>
            <a:ext cx="85725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7845" y="2713355"/>
            <a:ext cx="857250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9620" y="4594225"/>
            <a:ext cx="125285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702310"/>
            <a:ext cx="7569200" cy="572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250" y="702310"/>
            <a:ext cx="273685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1420" y="3596005"/>
            <a:ext cx="177800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5840" y="3596005"/>
            <a:ext cx="91884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1105" y="3596005"/>
            <a:ext cx="91884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1110" y="5317490"/>
            <a:ext cx="185420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670560"/>
            <a:ext cx="7588250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83355" y="1968500"/>
            <a:ext cx="127508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2785" y="1968500"/>
            <a:ext cx="81089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9950" y="1968500"/>
            <a:ext cx="104648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3755" y="3689350"/>
            <a:ext cx="104648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3810" y="3689350"/>
            <a:ext cx="68834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1570" y="3750310"/>
            <a:ext cx="1068070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0600" y="4298950"/>
            <a:ext cx="109029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4400" y="5471160"/>
            <a:ext cx="11671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752475"/>
            <a:ext cx="76073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90945" y="2676525"/>
            <a:ext cx="196786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6750" y="3826510"/>
            <a:ext cx="16706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470" y="4984115"/>
            <a:ext cx="197485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2025-06-26T02:38:49Z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