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56" r:id="rId13"/>
    <p:sldId id="331" r:id="rId14"/>
    <p:sldId id="364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925445"/>
            <a:ext cx="768477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623570" y="908685"/>
            <a:ext cx="10800000" cy="5337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767080" y="1701350"/>
            <a:ext cx="10800000" cy="346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04"/>
          <a:stretch>
            <a:fillRect/>
          </a:stretch>
        </p:blipFill>
        <p:spPr>
          <a:xfrm>
            <a:off x="479425" y="981075"/>
            <a:ext cx="11086465" cy="4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36"/>
          <a:stretch>
            <a:fillRect/>
          </a:stretch>
        </p:blipFill>
        <p:spPr>
          <a:xfrm>
            <a:off x="551180" y="1557020"/>
            <a:ext cx="11124565" cy="442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50" y="548640"/>
            <a:ext cx="9712960" cy="465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58"/>
          <a:stretch>
            <a:fillRect/>
          </a:stretch>
        </p:blipFill>
        <p:spPr>
          <a:xfrm>
            <a:off x="1261110" y="5247005"/>
            <a:ext cx="9718040" cy="149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22"/>
          <a:stretch>
            <a:fillRect/>
          </a:stretch>
        </p:blipFill>
        <p:spPr>
          <a:xfrm>
            <a:off x="720090" y="1989005"/>
            <a:ext cx="10800080" cy="345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8950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7505" y="972820"/>
            <a:ext cx="38100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9405" y="2433955"/>
            <a:ext cx="4406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7190" y="3896360"/>
            <a:ext cx="3416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7505" y="5349240"/>
            <a:ext cx="3721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8720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1140" y="1049020"/>
            <a:ext cx="4546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7645" y="2469515"/>
            <a:ext cx="4927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8750" y="3894455"/>
            <a:ext cx="58420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7645" y="5304155"/>
            <a:ext cx="4927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887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6695" y="895350"/>
            <a:ext cx="4876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8755" y="2345055"/>
            <a:ext cx="5435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1930" y="3783965"/>
            <a:ext cx="5295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8755" y="5247640"/>
            <a:ext cx="5435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8725" y="1139190"/>
            <a:ext cx="6311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0160" y="2901315"/>
            <a:ext cx="5473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8725" y="4664075"/>
            <a:ext cx="6311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27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20000" y="3929000"/>
            <a:ext cx="1742857" cy="27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4482163"/>
            <a:ext cx="1771428" cy="3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81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5714" y="2036004"/>
            <a:ext cx="1142857" cy="2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6666" y="3152652"/>
            <a:ext cx="1190476" cy="33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3706204"/>
            <a:ext cx="1390476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8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1395" y="2089785"/>
            <a:ext cx="87884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8745" y="3701415"/>
            <a:ext cx="159512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825" y="4288790"/>
            <a:ext cx="162496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29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6935" y="1773555"/>
            <a:ext cx="92900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9995" y="2858770"/>
            <a:ext cx="198691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4890" y="3983355"/>
            <a:ext cx="12065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58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3524288"/>
            <a:ext cx="1342857" cy="2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571" y="4640822"/>
            <a:ext cx="2238095" cy="33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23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0290" y="2257425"/>
            <a:ext cx="20694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365" y="2816225"/>
            <a:ext cx="26949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390" y="3348355"/>
            <a:ext cx="33337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173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110" y="2571750"/>
            <a:ext cx="16014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3531920"/>
            <a:ext cx="1304761" cy="4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08025"/>
            <a:ext cx="8550910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