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295" y="2853055"/>
            <a:ext cx="5387975" cy="88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10800000" cy="586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8957945" cy="615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1341120"/>
            <a:ext cx="82378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5340" y="1988820"/>
            <a:ext cx="91262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815340" y="2708910"/>
            <a:ext cx="9126220" cy="55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815340" y="3357245"/>
            <a:ext cx="9126220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815340" y="4069715"/>
            <a:ext cx="9126220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815340" y="4725670"/>
            <a:ext cx="9126220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815340" y="5437505"/>
            <a:ext cx="9126220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815340" y="6094095"/>
            <a:ext cx="9126220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9670"/>
            <a:ext cx="10800000" cy="417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426845"/>
            <a:ext cx="1091120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200275"/>
            <a:ext cx="109524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046730"/>
            <a:ext cx="108019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861435"/>
            <a:ext cx="108985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744085"/>
            <a:ext cx="89909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3" grpId="0" bldLvl="0" animBg="1"/>
      <p:bldP spid="30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10590530" cy="61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" b="1031"/>
          <a:stretch>
            <a:fillRect/>
          </a:stretch>
        </p:blipFill>
        <p:spPr>
          <a:xfrm>
            <a:off x="983615" y="692785"/>
            <a:ext cx="9572625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47890" y="2555875"/>
            <a:ext cx="2711450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5445760"/>
            <a:ext cx="158559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7440" y="5445760"/>
            <a:ext cx="21983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6635" y="5445760"/>
            <a:ext cx="18376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72170" y="5445760"/>
            <a:ext cx="1837690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" b="1028"/>
          <a:stretch>
            <a:fillRect/>
          </a:stretch>
        </p:blipFill>
        <p:spPr>
          <a:xfrm>
            <a:off x="983615" y="692785"/>
            <a:ext cx="10024745" cy="607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26180" y="3803650"/>
            <a:ext cx="31318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315" y="6021705"/>
            <a:ext cx="43853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00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1620" y="2378710"/>
            <a:ext cx="33229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200" y="4040505"/>
            <a:ext cx="58305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2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5970" y="2261870"/>
            <a:ext cx="23952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5945" y="3894455"/>
            <a:ext cx="20713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2552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4"/>
          <a:stretch>
            <a:fillRect/>
          </a:stretch>
        </p:blipFill>
        <p:spPr>
          <a:xfrm>
            <a:off x="720090" y="3726180"/>
            <a:ext cx="10800000" cy="173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315" y="3893185"/>
            <a:ext cx="988695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1745" y="4709795"/>
            <a:ext cx="28759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3"/>
          <a:stretch>
            <a:fillRect/>
          </a:stretch>
        </p:blipFill>
        <p:spPr>
          <a:xfrm>
            <a:off x="720090" y="1268915"/>
            <a:ext cx="10800000" cy="476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35380" y="2809875"/>
            <a:ext cx="9909175" cy="7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2024-07-08T01:53:10Z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