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40" r:id="rId5"/>
    <p:sldId id="331" r:id="rId6"/>
    <p:sldId id="330" r:id="rId7"/>
    <p:sldId id="341" r:id="rId8"/>
    <p:sldId id="329" r:id="rId9"/>
    <p:sldId id="342" r:id="rId10"/>
    <p:sldId id="328" r:id="rId11"/>
    <p:sldId id="343" r:id="rId12"/>
    <p:sldId id="327" r:id="rId13"/>
    <p:sldId id="344" r:id="rId14"/>
    <p:sldId id="326" r:id="rId15"/>
    <p:sldId id="325" r:id="rId16"/>
    <p:sldId id="34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9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295" y="2781300"/>
            <a:ext cx="5471160" cy="942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720090" y="2061395"/>
            <a:ext cx="10800000" cy="231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54810" y="2752090"/>
            <a:ext cx="240474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980" y="3717925"/>
            <a:ext cx="18014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36"/>
          <a:stretch>
            <a:fillRect/>
          </a:stretch>
        </p:blipFill>
        <p:spPr>
          <a:xfrm>
            <a:off x="720090" y="972185"/>
            <a:ext cx="10800000" cy="511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3290" y="4438015"/>
            <a:ext cx="90741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720090" y="1844860"/>
            <a:ext cx="10800000" cy="305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160" y="1917065"/>
            <a:ext cx="114808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3213100"/>
            <a:ext cx="98361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8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5340" y="3151186"/>
            <a:ext cx="1494692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43" y="3151186"/>
            <a:ext cx="677825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3185" y="5132070"/>
            <a:ext cx="8718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5310" y="5260340"/>
            <a:ext cx="1743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1040" y="5278120"/>
            <a:ext cx="6527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439545"/>
            <a:ext cx="10800000" cy="39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19830" y="2303780"/>
            <a:ext cx="2601595" cy="7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020" y="3959860"/>
            <a:ext cx="24193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67080" y="1485450"/>
            <a:ext cx="10800000" cy="395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231765" y="3075305"/>
            <a:ext cx="17697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8025" y="3069590"/>
            <a:ext cx="2625725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36"/>
          <a:stretch>
            <a:fillRect/>
          </a:stretch>
        </p:blipFill>
        <p:spPr>
          <a:xfrm>
            <a:off x="720090" y="972185"/>
            <a:ext cx="10800000" cy="523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3789045"/>
            <a:ext cx="17868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04585" y="4653280"/>
            <a:ext cx="12306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280" y="5445760"/>
            <a:ext cx="12306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720090" y="1917250"/>
            <a:ext cx="10800000" cy="312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151630" y="3501390"/>
            <a:ext cx="1926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75145" y="3501390"/>
            <a:ext cx="11296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3930" y="4293235"/>
            <a:ext cx="1926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07735" y="4293235"/>
            <a:ext cx="17265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9649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5175" y="3112770"/>
            <a:ext cx="60198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155" y="3112770"/>
            <a:ext cx="138684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0725" y="3198495"/>
            <a:ext cx="6311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3235" y="3103880"/>
            <a:ext cx="5448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1970" y="5268595"/>
            <a:ext cx="61214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4440" y="5268595"/>
            <a:ext cx="138684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0460" y="5100320"/>
            <a:ext cx="12401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623570" y="1341120"/>
            <a:ext cx="10800000" cy="420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4149090"/>
            <a:ext cx="3176270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/>
          <a:stretch>
            <a:fillRect/>
          </a:stretch>
        </p:blipFill>
        <p:spPr>
          <a:xfrm>
            <a:off x="720090" y="1989005"/>
            <a:ext cx="10800000" cy="32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91810" y="1988820"/>
            <a:ext cx="224282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9780" y="3574415"/>
            <a:ext cx="25247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551180" y="1169670"/>
            <a:ext cx="10800000" cy="475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8230" y="1198880"/>
            <a:ext cx="23691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4509135"/>
            <a:ext cx="13874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36380" y="4304665"/>
            <a:ext cx="173164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6"/>
          <a:stretch>
            <a:fillRect/>
          </a:stretch>
        </p:blipFill>
        <p:spPr>
          <a:xfrm>
            <a:off x="720090" y="1957890"/>
            <a:ext cx="10800000" cy="3312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20055" y="3757930"/>
            <a:ext cx="15824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4478020"/>
            <a:ext cx="17633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720090" y="836930"/>
            <a:ext cx="10800000" cy="578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5" y="3501390"/>
            <a:ext cx="16224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4941570"/>
            <a:ext cx="225552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2024-07-08T02:27:15Z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