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44" r:id="rId5"/>
    <p:sldId id="333" r:id="rId6"/>
    <p:sldId id="345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5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781300"/>
            <a:ext cx="7529830" cy="1087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1465" y="1883410"/>
            <a:ext cx="4914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7955" y="4863465"/>
            <a:ext cx="53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8480" y="2157095"/>
            <a:ext cx="55499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49"/>
          <a:stretch>
            <a:fillRect/>
          </a:stretch>
        </p:blipFill>
        <p:spPr>
          <a:xfrm>
            <a:off x="1127125" y="909320"/>
            <a:ext cx="10213975" cy="562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1"/>
          <a:stretch>
            <a:fillRect/>
          </a:stretch>
        </p:blipFill>
        <p:spPr>
          <a:xfrm>
            <a:off x="839470" y="1557020"/>
            <a:ext cx="10645140" cy="35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36"/>
          <a:stretch>
            <a:fillRect/>
          </a:stretch>
        </p:blipFill>
        <p:spPr>
          <a:xfrm>
            <a:off x="720090" y="972185"/>
            <a:ext cx="10800000" cy="548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720090" y="1773105"/>
            <a:ext cx="10800000" cy="326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6450" y="2637155"/>
            <a:ext cx="12115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1630" y="3501390"/>
            <a:ext cx="39852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4"/>
          <a:stretch>
            <a:fillRect/>
          </a:stretch>
        </p:blipFill>
        <p:spPr>
          <a:xfrm>
            <a:off x="720090" y="972185"/>
            <a:ext cx="10800000" cy="482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908685"/>
            <a:ext cx="2341880" cy="76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07270" y="2493010"/>
            <a:ext cx="169862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3429000"/>
            <a:ext cx="22790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9220" y="4221480"/>
            <a:ext cx="20135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20090" y="1799775"/>
            <a:ext cx="10800000" cy="325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807710" y="1697990"/>
            <a:ext cx="226187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42815" y="3429000"/>
            <a:ext cx="19951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10865" y="2698115"/>
            <a:ext cx="218948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2955" y="3343275"/>
            <a:ext cx="319214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1605" y="5036820"/>
            <a:ext cx="18827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26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7985" y="2791460"/>
            <a:ext cx="26752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6550" y="4383405"/>
            <a:ext cx="15646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620845"/>
            <a:ext cx="10800000" cy="466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08"/>
          <a:stretch>
            <a:fillRect/>
          </a:stretch>
        </p:blipFill>
        <p:spPr>
          <a:xfrm>
            <a:off x="982980" y="5238115"/>
            <a:ext cx="10800080" cy="15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5890" y="5292090"/>
            <a:ext cx="4927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4"/>
          <a:stretch>
            <a:fillRect/>
          </a:stretch>
        </p:blipFill>
        <p:spPr>
          <a:xfrm>
            <a:off x="720090" y="1413060"/>
            <a:ext cx="10800080" cy="389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89605" y="4512310"/>
            <a:ext cx="6134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