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4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2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2708910"/>
            <a:ext cx="5567045" cy="1094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47065"/>
            <a:ext cx="8748395" cy="608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3610" y="2874010"/>
            <a:ext cx="226631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9965" y="4149090"/>
            <a:ext cx="21285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6140" y="6069330"/>
            <a:ext cx="19323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9860" y="1962785"/>
            <a:ext cx="18319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3410" y="3549650"/>
            <a:ext cx="197548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9200" y="5334000"/>
            <a:ext cx="233616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17220"/>
            <a:ext cx="9830435" cy="611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1585" y="3213100"/>
            <a:ext cx="218249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3875" y="4665980"/>
            <a:ext cx="15608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4050" y="5443220"/>
            <a:ext cx="200406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9810" y="1599565"/>
            <a:ext cx="11772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4705" y="4053205"/>
            <a:ext cx="17018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0"/>
          <a:stretch>
            <a:fillRect/>
          </a:stretch>
        </p:blipFill>
        <p:spPr>
          <a:xfrm>
            <a:off x="720090" y="1701165"/>
            <a:ext cx="10800000" cy="3384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2625" y="3501390"/>
            <a:ext cx="19342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4065" y="3357245"/>
            <a:ext cx="316293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0"/>
          <a:stretch>
            <a:fillRect/>
          </a:stretch>
        </p:blipFill>
        <p:spPr>
          <a:xfrm>
            <a:off x="720090" y="1197160"/>
            <a:ext cx="10800000" cy="478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35505" y="2781300"/>
            <a:ext cx="256286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27370" y="2781300"/>
            <a:ext cx="20231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3975" y="4437380"/>
            <a:ext cx="127317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7710" y="4356100"/>
            <a:ext cx="213233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770" y="3639820"/>
            <a:ext cx="20643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5925" y="4497070"/>
            <a:ext cx="157226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01345"/>
            <a:ext cx="10271125" cy="613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7845" y="2132965"/>
            <a:ext cx="147383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92260" y="2132965"/>
            <a:ext cx="165354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07485" y="5157470"/>
            <a:ext cx="2718435" cy="7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60920" y="5157470"/>
            <a:ext cx="11652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82100" y="5157470"/>
            <a:ext cx="190055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20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1545" y="3278505"/>
            <a:ext cx="24739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9005" y="3416935"/>
            <a:ext cx="64706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619125"/>
            <a:ext cx="9702800" cy="611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8035" y="4579620"/>
            <a:ext cx="19094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5445" y="4645660"/>
            <a:ext cx="11137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52135"/>
            <a:ext cx="10800000" cy="891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96"/>
          <a:stretch>
            <a:fillRect/>
          </a:stretch>
        </p:blipFill>
        <p:spPr>
          <a:xfrm>
            <a:off x="720090" y="2925445"/>
            <a:ext cx="10800000" cy="154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685" y="2844165"/>
            <a:ext cx="203835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0235" y="2977515"/>
            <a:ext cx="16065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60"/>
          <a:stretch>
            <a:fillRect/>
          </a:stretch>
        </p:blipFill>
        <p:spPr>
          <a:xfrm>
            <a:off x="720090" y="1194620"/>
            <a:ext cx="10800000" cy="4825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63565" y="1196975"/>
            <a:ext cx="22796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360" y="2061210"/>
            <a:ext cx="14427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00415" y="4509135"/>
            <a:ext cx="28047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24020" y="5240655"/>
            <a:ext cx="25584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