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64" r:id="rId15"/>
    <p:sldId id="332" r:id="rId16"/>
    <p:sldId id="331" r:id="rId17"/>
    <p:sldId id="330" r:id="rId18"/>
    <p:sldId id="365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4"/>
        <p:guide pos="38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0" y="3059430"/>
            <a:ext cx="941070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57"/>
          <a:stretch>
            <a:fillRect/>
          </a:stretch>
        </p:blipFill>
        <p:spPr>
          <a:xfrm>
            <a:off x="720090" y="1445260"/>
            <a:ext cx="10800080" cy="3537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93840" y="3469640"/>
            <a:ext cx="158623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8935" y="3426460"/>
            <a:ext cx="76962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170"/>
            <a:ext cx="10800000" cy="4383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5475" y="2402840"/>
            <a:ext cx="162433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8695" y="2359025"/>
            <a:ext cx="78867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6520" y="5042535"/>
            <a:ext cx="163703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5775" y="5018405"/>
            <a:ext cx="187452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10470" y="5042535"/>
            <a:ext cx="67691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89735" y="5874385"/>
            <a:ext cx="152781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96"/>
          <a:stretch>
            <a:fillRect/>
          </a:stretch>
        </p:blipFill>
        <p:spPr>
          <a:xfrm>
            <a:off x="720090" y="786950"/>
            <a:ext cx="10800080" cy="155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64" b="21092"/>
          <a:stretch>
            <a:fillRect/>
          </a:stretch>
        </p:blipFill>
        <p:spPr>
          <a:xfrm>
            <a:off x="622935" y="1557020"/>
            <a:ext cx="10800000" cy="5108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43025" y="4149725"/>
            <a:ext cx="294068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9780" y="5158105"/>
            <a:ext cx="263398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70" y="806450"/>
            <a:ext cx="11808460" cy="718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60"/>
          <a:stretch>
            <a:fillRect/>
          </a:stretch>
        </p:blipFill>
        <p:spPr>
          <a:xfrm>
            <a:off x="720090" y="2277295"/>
            <a:ext cx="10800000" cy="1654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151630" y="2205355"/>
            <a:ext cx="226060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4257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11655" y="3280410"/>
            <a:ext cx="307086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9905" y="5033010"/>
            <a:ext cx="138176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692600"/>
            <a:ext cx="10800000" cy="6072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3565" y="5774690"/>
            <a:ext cx="2651125" cy="7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720090" y="1845310"/>
            <a:ext cx="10800000" cy="334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9920" y="1845310"/>
            <a:ext cx="3831590" cy="65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6875" y="4160520"/>
            <a:ext cx="421259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720090" y="1628960"/>
            <a:ext cx="10800000" cy="3319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079875" y="2492375"/>
            <a:ext cx="271081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72170" y="3212465"/>
            <a:ext cx="264858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45"/>
            <a:ext cx="10800000" cy="1774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92"/>
          <a:stretch>
            <a:fillRect/>
          </a:stretch>
        </p:blipFill>
        <p:spPr>
          <a:xfrm>
            <a:off x="720090" y="2277110"/>
            <a:ext cx="10800000" cy="426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64"/>
          <a:stretch>
            <a:fillRect/>
          </a:stretch>
        </p:blipFill>
        <p:spPr>
          <a:xfrm>
            <a:off x="720090" y="1053650"/>
            <a:ext cx="10800000" cy="2592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31765" y="1989455"/>
            <a:ext cx="266446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1630" y="2853690"/>
            <a:ext cx="260159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43"/>
          <a:stretch>
            <a:fillRect/>
          </a:stretch>
        </p:blipFill>
        <p:spPr>
          <a:xfrm>
            <a:off x="720090" y="3501390"/>
            <a:ext cx="10800000" cy="249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035" y="783590"/>
            <a:ext cx="11377930" cy="5890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7"/>
          <a:stretch>
            <a:fillRect/>
          </a:stretch>
        </p:blipFill>
        <p:spPr>
          <a:xfrm>
            <a:off x="720090" y="1125405"/>
            <a:ext cx="10800000" cy="5136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5730" y="1139825"/>
            <a:ext cx="186817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865" y="3717290"/>
            <a:ext cx="371856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6045" y="5445125"/>
            <a:ext cx="252920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2600"/>
            <a:ext cx="10800000" cy="5961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2905" y="2426970"/>
            <a:ext cx="229425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36610" y="2441575"/>
            <a:ext cx="203644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8445" y="5693410"/>
            <a:ext cx="316928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052645"/>
            <a:ext cx="10800000" cy="4941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0390" y="2849245"/>
            <a:ext cx="187452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80675" y="4663440"/>
            <a:ext cx="34671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55"/>
          <a:stretch>
            <a:fillRect/>
          </a:stretch>
        </p:blipFill>
        <p:spPr>
          <a:xfrm>
            <a:off x="720090" y="1532255"/>
            <a:ext cx="9594850" cy="520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495550" y="3285490"/>
            <a:ext cx="155765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0010" y="4964430"/>
            <a:ext cx="342582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490" y="883285"/>
            <a:ext cx="11971655" cy="759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3"/>
          <a:stretch>
            <a:fillRect/>
          </a:stretch>
        </p:blipFill>
        <p:spPr>
          <a:xfrm>
            <a:off x="720090" y="1772920"/>
            <a:ext cx="10800000" cy="3599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1860" y="1815465"/>
            <a:ext cx="205359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7350" y="3717290"/>
            <a:ext cx="178181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5480"/>
            <a:ext cx="10800000" cy="298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46245" y="4581525"/>
            <a:ext cx="329247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9"/>
          <a:stretch>
            <a:fillRect/>
          </a:stretch>
        </p:blipFill>
        <p:spPr>
          <a:xfrm>
            <a:off x="720090" y="1197160"/>
            <a:ext cx="9531985" cy="243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46910" y="2201545"/>
            <a:ext cx="158940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710"/>
            <a:ext cx="10800000" cy="184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86"/>
          <a:stretch>
            <a:fillRect/>
          </a:stretch>
        </p:blipFill>
        <p:spPr>
          <a:xfrm>
            <a:off x="720090" y="2421255"/>
            <a:ext cx="10800000" cy="3763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305" y="2493010"/>
            <a:ext cx="165100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27575" y="2493010"/>
            <a:ext cx="165100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9600" y="2493010"/>
            <a:ext cx="229870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07710" y="4437380"/>
            <a:ext cx="229870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43925" y="4437380"/>
            <a:ext cx="229870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15415" y="5373370"/>
            <a:ext cx="134747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4"/>
          <a:stretch>
            <a:fillRect/>
          </a:stretch>
        </p:blipFill>
        <p:spPr>
          <a:xfrm>
            <a:off x="720090" y="2133150"/>
            <a:ext cx="10800000" cy="290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5520055" y="3213100"/>
            <a:ext cx="524700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90370" y="4051300"/>
            <a:ext cx="102362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5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7000" y="2120265"/>
            <a:ext cx="146050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5710" y="2054225"/>
            <a:ext cx="136652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9180" y="2070735"/>
            <a:ext cx="199644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0940" y="5005070"/>
            <a:ext cx="154178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5990" y="4939665"/>
            <a:ext cx="71628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7050" y="5926455"/>
            <a:ext cx="202565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4638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39640" y="4191000"/>
            <a:ext cx="13804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4920" y="4191000"/>
            <a:ext cx="68580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2024-07-08T02:48:17Z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