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50" r:id="rId10"/>
    <p:sldId id="358" r:id="rId11"/>
    <p:sldId id="331" r:id="rId12"/>
    <p:sldId id="330" r:id="rId13"/>
    <p:sldId id="359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" y="2326640"/>
            <a:ext cx="12072620" cy="2204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73715" y="3880485"/>
            <a:ext cx="148780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49"/>
          <a:stretch>
            <a:fillRect/>
          </a:stretch>
        </p:blipFill>
        <p:spPr>
          <a:xfrm>
            <a:off x="695325" y="1052830"/>
            <a:ext cx="10834370" cy="481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37"/>
          <a:stretch>
            <a:fillRect/>
          </a:stretch>
        </p:blipFill>
        <p:spPr>
          <a:xfrm>
            <a:off x="407035" y="1052830"/>
            <a:ext cx="11191240" cy="491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63"/>
          <a:stretch>
            <a:fillRect/>
          </a:stretch>
        </p:blipFill>
        <p:spPr>
          <a:xfrm>
            <a:off x="622935" y="1196975"/>
            <a:ext cx="11049635" cy="480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745"/>
            <a:ext cx="9810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101286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990"/>
            <a:ext cx="88726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6065" y="880745"/>
            <a:ext cx="40005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4790" y="1532890"/>
            <a:ext cx="47371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5750" y="2174240"/>
            <a:ext cx="36830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6065" y="3456940"/>
            <a:ext cx="40005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4790" y="4750435"/>
            <a:ext cx="47371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5430" y="6033135"/>
            <a:ext cx="41021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320" y="692600"/>
            <a:ext cx="8812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5455" y="838835"/>
            <a:ext cx="38608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5135" y="2103120"/>
            <a:ext cx="41910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3230" y="2749550"/>
            <a:ext cx="43053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5455" y="4023995"/>
            <a:ext cx="38608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5135" y="5288280"/>
            <a:ext cx="41910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9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1112520"/>
            <a:ext cx="56261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1265" y="2676525"/>
            <a:ext cx="63500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4445" y="4228465"/>
            <a:ext cx="54864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540" y="5025390"/>
            <a:ext cx="56261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621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11825" y="3860800"/>
            <a:ext cx="105918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3425" y="5302885"/>
            <a:ext cx="143002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11690" y="773430"/>
            <a:ext cx="173990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08500"/>
            <a:ext cx="10018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8750" y="1638935"/>
            <a:ext cx="166560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4360" y="2242185"/>
            <a:ext cx="121983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2140" y="3508375"/>
            <a:ext cx="156464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9590" y="6130290"/>
            <a:ext cx="131127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9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49695" y="1848485"/>
            <a:ext cx="174752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8315" y="3199130"/>
            <a:ext cx="177038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1440" y="4571365"/>
            <a:ext cx="187007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2036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5490" y="2205990"/>
            <a:ext cx="196088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2400" y="3556000"/>
            <a:ext cx="162560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"/>
          <a:stretch>
            <a:fillRect/>
          </a:stretch>
        </p:blipFill>
        <p:spPr>
          <a:xfrm>
            <a:off x="983615" y="765175"/>
            <a:ext cx="10113645" cy="583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440" y="2971165"/>
            <a:ext cx="134429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74745" y="2880360"/>
            <a:ext cx="163131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64015" y="2880360"/>
            <a:ext cx="163131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15440" y="3717290"/>
            <a:ext cx="147320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07710" y="5085715"/>
            <a:ext cx="272796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15440" y="5949315"/>
            <a:ext cx="147320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39"/>
          <a:stretch>
            <a:fillRect/>
          </a:stretch>
        </p:blipFill>
        <p:spPr>
          <a:xfrm>
            <a:off x="720090" y="908685"/>
            <a:ext cx="10800000" cy="557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02990" y="2554605"/>
            <a:ext cx="1218565" cy="6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51855" y="2554605"/>
            <a:ext cx="148082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24020" y="4941570"/>
            <a:ext cx="367157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48115" y="4930775"/>
            <a:ext cx="148082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61"/>
          <a:stretch>
            <a:fillRect/>
          </a:stretch>
        </p:blipFill>
        <p:spPr>
          <a:xfrm>
            <a:off x="720090" y="2061395"/>
            <a:ext cx="10800000" cy="2370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536180" y="2853055"/>
            <a:ext cx="151130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84105" y="2853055"/>
            <a:ext cx="116586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9560" y="3645535"/>
            <a:ext cx="14230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120"/>
          <a:stretch>
            <a:fillRect/>
          </a:stretch>
        </p:blipFill>
        <p:spPr>
          <a:xfrm>
            <a:off x="767080" y="981075"/>
            <a:ext cx="10713085" cy="382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2024-07-08T01:57:09Z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