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58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6910" y="3093720"/>
            <a:ext cx="8298180" cy="6705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371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42440" y="4547235"/>
            <a:ext cx="1355725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43245" y="4451985"/>
            <a:ext cx="90424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64120" y="4577715"/>
            <a:ext cx="233299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70" y="534035"/>
            <a:ext cx="9092565" cy="619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836745"/>
            <a:ext cx="100337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5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57335" y="2033905"/>
            <a:ext cx="137223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69440" y="4667250"/>
            <a:ext cx="451993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145"/>
          <a:stretch>
            <a:fillRect/>
          </a:stretch>
        </p:blipFill>
        <p:spPr>
          <a:xfrm>
            <a:off x="1055370" y="836930"/>
            <a:ext cx="9950450" cy="5622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52790" y="3933825"/>
            <a:ext cx="246126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87170" y="4803775"/>
            <a:ext cx="115951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727"/>
          <a:stretch>
            <a:fillRect/>
          </a:stretch>
        </p:blipFill>
        <p:spPr>
          <a:xfrm>
            <a:off x="622935" y="1557020"/>
            <a:ext cx="10913110" cy="4081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10031095" y="3717290"/>
            <a:ext cx="110490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43025" y="4653280"/>
            <a:ext cx="493268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05170"/>
            <a:ext cx="10800000" cy="2729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69390" y="4025900"/>
            <a:ext cx="629602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843270" y="3712845"/>
            <a:ext cx="1799590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89960" y="4779010"/>
            <a:ext cx="1379220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13190" y="5290820"/>
            <a:ext cx="1198245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635"/>
            <a:ext cx="10800000" cy="2672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29420" y="2044065"/>
            <a:ext cx="1379855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76360" y="2565400"/>
            <a:ext cx="1222375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96660" y="3644265"/>
            <a:ext cx="2014220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4364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6520" y="1802765"/>
            <a:ext cx="2136140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15615" y="2891790"/>
            <a:ext cx="2094230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10750" y="3977640"/>
            <a:ext cx="1233805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0010" y="5042535"/>
            <a:ext cx="166497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55640"/>
            <a:ext cx="10800000" cy="2644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16680" y="2155825"/>
            <a:ext cx="186817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42920" y="2687320"/>
            <a:ext cx="1105535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1280" y="4277995"/>
            <a:ext cx="1883410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5035"/>
            <a:ext cx="10800000" cy="4986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48910" y="2954655"/>
            <a:ext cx="3024505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45460" y="4575175"/>
            <a:ext cx="220472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62745" y="5043805"/>
            <a:ext cx="179197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92825"/>
            <a:ext cx="10800000" cy="1664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15665" y="2567940"/>
            <a:ext cx="259461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79850" y="3640455"/>
            <a:ext cx="229298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36745"/>
            <a:ext cx="99664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43430" y="2656840"/>
            <a:ext cx="216154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27145" y="3490595"/>
            <a:ext cx="209169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53555" y="3543300"/>
            <a:ext cx="85979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24350" y="5164455"/>
            <a:ext cx="155702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99910" y="5227320"/>
            <a:ext cx="616585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40750" y="5164455"/>
            <a:ext cx="189992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02435" y="5825490"/>
            <a:ext cx="89344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692600"/>
            <a:ext cx="86463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13145" y="2252345"/>
            <a:ext cx="236283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96660" y="2988945"/>
            <a:ext cx="936625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88845" y="5163185"/>
            <a:ext cx="1673860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71390" y="5149215"/>
            <a:ext cx="1479550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67245" y="5133340"/>
            <a:ext cx="149161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2024-07-08T01:42:47Z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