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62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853055"/>
            <a:ext cx="5917565" cy="859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1487170" y="1196975"/>
            <a:ext cx="9691370" cy="55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44"/>
          <a:stretch>
            <a:fillRect/>
          </a:stretch>
        </p:blipFill>
        <p:spPr>
          <a:xfrm>
            <a:off x="1415415" y="506730"/>
            <a:ext cx="9691370" cy="65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1"/>
          <a:stretch>
            <a:fillRect/>
          </a:stretch>
        </p:blipFill>
        <p:spPr>
          <a:xfrm>
            <a:off x="767715" y="692785"/>
            <a:ext cx="10232390" cy="60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3"/>
          <a:stretch>
            <a:fillRect/>
          </a:stretch>
        </p:blipFill>
        <p:spPr>
          <a:xfrm>
            <a:off x="720090" y="2277295"/>
            <a:ext cx="10800000" cy="2360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4280" y="1787525"/>
            <a:ext cx="5829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7"/>
          <a:stretch>
            <a:fillRect/>
          </a:stretch>
        </p:blipFill>
        <p:spPr>
          <a:xfrm>
            <a:off x="1343660" y="668020"/>
            <a:ext cx="8462645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1315085"/>
            <a:ext cx="5753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9985" y="2001520"/>
            <a:ext cx="80772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6675" y="1931035"/>
            <a:ext cx="4914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9395" y="2711450"/>
            <a:ext cx="23272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0460" y="5091430"/>
            <a:ext cx="34563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08965"/>
            <a:ext cx="10243185" cy="612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132965"/>
            <a:ext cx="16903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415" y="2925445"/>
            <a:ext cx="22066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5520" y="4554220"/>
            <a:ext cx="12287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935" y="5207635"/>
            <a:ext cx="18675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89610"/>
            <a:ext cx="912431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67715" y="1484630"/>
            <a:ext cx="10800000" cy="401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46975" y="1484630"/>
            <a:ext cx="33851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0190" y="3096260"/>
            <a:ext cx="22015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67715" y="1197160"/>
            <a:ext cx="10800000" cy="3174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295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1125220"/>
            <a:ext cx="25558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2310" y="2708910"/>
            <a:ext cx="330644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5013325"/>
            <a:ext cx="20256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"/>
          <a:stretch>
            <a:fillRect/>
          </a:stretch>
        </p:blipFill>
        <p:spPr>
          <a:xfrm>
            <a:off x="1597660" y="568325"/>
            <a:ext cx="8695690" cy="619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"/>
          <a:stretch>
            <a:fillRect/>
          </a:stretch>
        </p:blipFill>
        <p:spPr>
          <a:xfrm>
            <a:off x="1792605" y="661670"/>
            <a:ext cx="8607425" cy="614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3"/>
          <a:stretch>
            <a:fillRect/>
          </a:stretch>
        </p:blipFill>
        <p:spPr>
          <a:xfrm>
            <a:off x="1775460" y="692785"/>
            <a:ext cx="868426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17060"/>
            <a:ext cx="794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7495" y="884555"/>
            <a:ext cx="3848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5905" y="2033905"/>
            <a:ext cx="4279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8445" y="3165475"/>
            <a:ext cx="4165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8440" y="4327525"/>
            <a:ext cx="4826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8440" y="5467350"/>
            <a:ext cx="4826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8001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0495" y="1019810"/>
            <a:ext cx="3619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3345" y="2177415"/>
            <a:ext cx="45466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0810" y="3317240"/>
            <a:ext cx="39243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9540" y="4487545"/>
            <a:ext cx="40259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3345" y="5645150"/>
            <a:ext cx="45466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808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920" y="1052830"/>
            <a:ext cx="32131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5580" y="2223135"/>
            <a:ext cx="4051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9235" y="3394075"/>
            <a:ext cx="3594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9235" y="4557395"/>
            <a:ext cx="3594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505" y="5711825"/>
            <a:ext cx="3505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6"/>
          <a:stretch>
            <a:fillRect/>
          </a:stretch>
        </p:blipFill>
        <p:spPr>
          <a:xfrm>
            <a:off x="1055370" y="553720"/>
            <a:ext cx="10535920" cy="627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