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56" r:id="rId10"/>
    <p:sldId id="334" r:id="rId11"/>
    <p:sldId id="357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997200"/>
            <a:ext cx="9168130" cy="800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18"/>
          <a:stretch>
            <a:fillRect/>
          </a:stretch>
        </p:blipFill>
        <p:spPr>
          <a:xfrm>
            <a:off x="720090" y="2133150"/>
            <a:ext cx="10800000" cy="231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719830" y="2853055"/>
            <a:ext cx="171958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3655" y="2926715"/>
            <a:ext cx="5626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67980" y="2925445"/>
            <a:ext cx="24244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69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070" y="1784350"/>
            <a:ext cx="153035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4350" y="1767840"/>
            <a:ext cx="19291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320" y="4969510"/>
            <a:ext cx="128587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6495" y="5821045"/>
            <a:ext cx="27101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9480" y="5899785"/>
            <a:ext cx="92710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93"/>
          <a:stretch>
            <a:fillRect/>
          </a:stretch>
        </p:blipFill>
        <p:spPr>
          <a:xfrm>
            <a:off x="720090" y="1412875"/>
            <a:ext cx="10800080" cy="396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" y="1341120"/>
            <a:ext cx="10439400" cy="541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71"/>
          <a:stretch>
            <a:fillRect/>
          </a:stretch>
        </p:blipFill>
        <p:spPr>
          <a:xfrm>
            <a:off x="900430" y="622935"/>
            <a:ext cx="10439400" cy="83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17525"/>
            <a:ext cx="9475470" cy="621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93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29835" y="1268730"/>
            <a:ext cx="22809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5820" y="2987675"/>
            <a:ext cx="547941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" y="529590"/>
            <a:ext cx="10017760" cy="620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95775" y="2565400"/>
            <a:ext cx="461010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8805" y="5748655"/>
            <a:ext cx="13023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29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71625" y="3338830"/>
            <a:ext cx="100253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6625" y="4097020"/>
            <a:ext cx="765365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49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9255" y="3872230"/>
            <a:ext cx="82677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4665" y="4486275"/>
            <a:ext cx="109918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2371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3385" y="2562225"/>
            <a:ext cx="172339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8440" y="3145155"/>
            <a:ext cx="139001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3905" y="3728085"/>
            <a:ext cx="233108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9085" y="2067560"/>
            <a:ext cx="14973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5725" y="3881755"/>
            <a:ext cx="156591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3235" y="4450080"/>
            <a:ext cx="179197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2850" y="1147445"/>
            <a:ext cx="15265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1080" y="2235835"/>
            <a:ext cx="240474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8180" y="3399155"/>
            <a:ext cx="163385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2145" y="4585970"/>
            <a:ext cx="233172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0925"/>
            <a:ext cx="10800000" cy="466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8790" y="3641090"/>
            <a:ext cx="252031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4300" y="4816475"/>
            <a:ext cx="297180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38"/>
          <a:stretch>
            <a:fillRect/>
          </a:stretch>
        </p:blipFill>
        <p:spPr>
          <a:xfrm>
            <a:off x="695325" y="1052830"/>
            <a:ext cx="10800000" cy="486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30" y="1125220"/>
            <a:ext cx="458914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10120" y="2708910"/>
            <a:ext cx="38423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63565" y="4293235"/>
            <a:ext cx="280797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720090" y="1773105"/>
            <a:ext cx="10800000" cy="322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096000" y="1772920"/>
            <a:ext cx="404876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16315" y="3357245"/>
            <a:ext cx="301053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1270" y="4149090"/>
            <a:ext cx="106235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39"/>
          <a:stretch>
            <a:fillRect/>
          </a:stretch>
        </p:blipFill>
        <p:spPr>
          <a:xfrm>
            <a:off x="720090" y="765175"/>
            <a:ext cx="10800000" cy="567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7710" y="2421255"/>
            <a:ext cx="22828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88070" y="2421255"/>
            <a:ext cx="22828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43885" y="4869180"/>
            <a:ext cx="21443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64015" y="4869180"/>
            <a:ext cx="21443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59560" y="5661660"/>
            <a:ext cx="137858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