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64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9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2974975"/>
            <a:ext cx="5775325" cy="9074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59"/>
          <a:stretch>
            <a:fillRect/>
          </a:stretch>
        </p:blipFill>
        <p:spPr>
          <a:xfrm>
            <a:off x="720090" y="1196975"/>
            <a:ext cx="10800080" cy="4833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16"/>
          <a:stretch>
            <a:fillRect/>
          </a:stretch>
        </p:blipFill>
        <p:spPr>
          <a:xfrm>
            <a:off x="720090" y="1845310"/>
            <a:ext cx="10800080" cy="388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41"/>
          <a:stretch>
            <a:fillRect/>
          </a:stretch>
        </p:blipFill>
        <p:spPr>
          <a:xfrm>
            <a:off x="720090" y="1125405"/>
            <a:ext cx="10800080" cy="745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554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31"/>
          <a:stretch>
            <a:fillRect/>
          </a:stretch>
        </p:blipFill>
        <p:spPr>
          <a:xfrm>
            <a:off x="720090" y="692970"/>
            <a:ext cx="10800080" cy="71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4"/>
          <a:stretch>
            <a:fillRect/>
          </a:stretch>
        </p:blipFill>
        <p:spPr>
          <a:xfrm>
            <a:off x="720090" y="649605"/>
            <a:ext cx="10133965" cy="6128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3" b="44541"/>
          <a:stretch>
            <a:fillRect/>
          </a:stretch>
        </p:blipFill>
        <p:spPr>
          <a:xfrm>
            <a:off x="622935" y="1052830"/>
            <a:ext cx="10941050" cy="4993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21" b="1999"/>
          <a:stretch>
            <a:fillRect/>
          </a:stretch>
        </p:blipFill>
        <p:spPr>
          <a:xfrm>
            <a:off x="695325" y="1341120"/>
            <a:ext cx="10979785" cy="406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1" b="1930"/>
          <a:stretch>
            <a:fillRect/>
          </a:stretch>
        </p:blipFill>
        <p:spPr>
          <a:xfrm>
            <a:off x="720090" y="765175"/>
            <a:ext cx="10209530" cy="6033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36430" y="1412875"/>
            <a:ext cx="78232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24060" y="5229225"/>
            <a:ext cx="665480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408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4125" y="1987550"/>
            <a:ext cx="61849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112"/>
          <a:stretch>
            <a:fillRect/>
          </a:stretch>
        </p:blipFill>
        <p:spPr>
          <a:xfrm>
            <a:off x="720090" y="5166360"/>
            <a:ext cx="10800080" cy="86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88"/>
          <a:stretch>
            <a:fillRect/>
          </a:stretch>
        </p:blipFill>
        <p:spPr>
          <a:xfrm>
            <a:off x="720090" y="1268915"/>
            <a:ext cx="10800080" cy="4938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95" y="2061210"/>
            <a:ext cx="859790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271145"/>
            <a:ext cx="8390255" cy="6461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39920" y="6093460"/>
            <a:ext cx="145986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5"/>
          <a:stretch>
            <a:fillRect/>
          </a:stretch>
        </p:blipFill>
        <p:spPr>
          <a:xfrm>
            <a:off x="1631315" y="245110"/>
            <a:ext cx="8699500" cy="651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18075" y="910590"/>
            <a:ext cx="2355850" cy="56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00190" y="2853055"/>
            <a:ext cx="115760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51405" y="4221480"/>
            <a:ext cx="115760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76135" y="4869180"/>
            <a:ext cx="172847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3"/>
          <a:stretch>
            <a:fillRect/>
          </a:stretch>
        </p:blipFill>
        <p:spPr>
          <a:xfrm>
            <a:off x="1703705" y="361315"/>
            <a:ext cx="8559165" cy="6421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6090" y="981075"/>
            <a:ext cx="249110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41470" y="2926715"/>
            <a:ext cx="290385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60235" y="4220845"/>
            <a:ext cx="185991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04155" y="4869180"/>
            <a:ext cx="185991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79185"/>
            <a:ext cx="10800000" cy="1607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92525" y="3485515"/>
            <a:ext cx="174053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5"/>
          <a:stretch>
            <a:fillRect/>
          </a:stretch>
        </p:blipFill>
        <p:spPr>
          <a:xfrm>
            <a:off x="720090" y="667385"/>
            <a:ext cx="10800000" cy="6064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845"/>
            <a:ext cx="10800000" cy="614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4" b="995"/>
          <a:stretch>
            <a:fillRect/>
          </a:stretch>
        </p:blipFill>
        <p:spPr>
          <a:xfrm>
            <a:off x="1127125" y="692785"/>
            <a:ext cx="9819640" cy="610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4" b="1197"/>
          <a:stretch>
            <a:fillRect/>
          </a:stretch>
        </p:blipFill>
        <p:spPr>
          <a:xfrm>
            <a:off x="1055370" y="765175"/>
            <a:ext cx="8566150" cy="6023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6520" y="734060"/>
            <a:ext cx="59817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66520" y="1988820"/>
            <a:ext cx="59817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66520" y="3182620"/>
            <a:ext cx="59817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66520" y="4437380"/>
            <a:ext cx="59817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66520" y="5733415"/>
            <a:ext cx="59817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3"/>
          <a:stretch>
            <a:fillRect/>
          </a:stretch>
        </p:blipFill>
        <p:spPr>
          <a:xfrm>
            <a:off x="1055370" y="589915"/>
            <a:ext cx="8666480" cy="6200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0330" y="692785"/>
            <a:ext cx="64516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70330" y="1268730"/>
            <a:ext cx="64516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70330" y="1988820"/>
            <a:ext cx="64516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70330" y="2565400"/>
            <a:ext cx="64516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70330" y="3213100"/>
            <a:ext cx="64516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70330" y="4438015"/>
            <a:ext cx="64516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70330" y="5662930"/>
            <a:ext cx="64516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1895" y="1028065"/>
            <a:ext cx="69469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8410" y="2569210"/>
            <a:ext cx="60071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6505" y="4137660"/>
            <a:ext cx="61468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2024-07-08T01:45:33Z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