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46" r:id="rId7"/>
    <p:sldId id="332" r:id="rId8"/>
    <p:sldId id="331" r:id="rId9"/>
    <p:sldId id="347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781300"/>
            <a:ext cx="5517515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1"/>
          <a:stretch>
            <a:fillRect/>
          </a:stretch>
        </p:blipFill>
        <p:spPr>
          <a:xfrm>
            <a:off x="1127125" y="653415"/>
            <a:ext cx="9271000" cy="61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785" y="2853055"/>
            <a:ext cx="139509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1765" y="2853055"/>
            <a:ext cx="1769745" cy="5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5661660"/>
            <a:ext cx="1769745" cy="5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52240" y="5661660"/>
            <a:ext cx="10331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79745" y="5661660"/>
            <a:ext cx="15735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52080" y="5661660"/>
            <a:ext cx="15735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0450" y="2987675"/>
            <a:ext cx="15328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2915" y="2987675"/>
            <a:ext cx="13881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0475" y="4730115"/>
            <a:ext cx="146685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0980" y="4730115"/>
            <a:ext cx="33528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0725" y="5426710"/>
            <a:ext cx="110744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0"/>
          <a:stretch>
            <a:fillRect/>
          </a:stretch>
        </p:blipFill>
        <p:spPr>
          <a:xfrm>
            <a:off x="720090" y="1268730"/>
            <a:ext cx="10800000" cy="431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785" y="3068955"/>
            <a:ext cx="21901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3933190"/>
            <a:ext cx="21901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67"/>
          <a:stretch>
            <a:fillRect/>
          </a:stretch>
        </p:blipFill>
        <p:spPr>
          <a:xfrm>
            <a:off x="720090" y="1196525"/>
            <a:ext cx="10800000" cy="23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4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1495" y="1972945"/>
            <a:ext cx="3966210" cy="60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305" y="4437380"/>
            <a:ext cx="12496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9920" y="4437380"/>
            <a:ext cx="12496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1900" y="4437380"/>
            <a:ext cx="124968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3880" y="4437380"/>
            <a:ext cx="124968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9301" y="2092259"/>
            <a:ext cx="1491772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6910" y="3603625"/>
            <a:ext cx="16916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4565" y="5218430"/>
            <a:ext cx="16916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26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09535" y="1857375"/>
            <a:ext cx="188658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6845" y="4359275"/>
            <a:ext cx="248475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1412875"/>
            <a:ext cx="10800000" cy="430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23385" y="3285490"/>
            <a:ext cx="23882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4941570"/>
            <a:ext cx="16052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622935" y="1768660"/>
            <a:ext cx="10800000" cy="332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959600" y="3280410"/>
            <a:ext cx="24142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4144645"/>
            <a:ext cx="24142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1840"/>
            <a:ext cx="10800000" cy="584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2637155"/>
            <a:ext cx="15906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05" y="5085080"/>
            <a:ext cx="26276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9460" y="5877560"/>
            <a:ext cx="18789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32"/>
          <a:stretch>
            <a:fillRect/>
          </a:stretch>
        </p:blipFill>
        <p:spPr>
          <a:xfrm>
            <a:off x="720090" y="621030"/>
            <a:ext cx="10800000" cy="597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30520" y="3429000"/>
            <a:ext cx="39585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5085080"/>
            <a:ext cx="176212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12"/>
          <a:stretch>
            <a:fillRect/>
          </a:stretch>
        </p:blipFill>
        <p:spPr>
          <a:xfrm>
            <a:off x="580390" y="1844225"/>
            <a:ext cx="10800000" cy="1814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119870" y="2781300"/>
            <a:ext cx="139636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7"/>
          <a:stretch>
            <a:fillRect/>
          </a:stretch>
        </p:blipFill>
        <p:spPr>
          <a:xfrm>
            <a:off x="1391920" y="3429000"/>
            <a:ext cx="10104845" cy="184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87170" y="3658235"/>
            <a:ext cx="528510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9690" y="3658235"/>
            <a:ext cx="176657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01980"/>
            <a:ext cx="9751695" cy="613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03295" y="3213100"/>
            <a:ext cx="139065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91810" y="3143885"/>
            <a:ext cx="17272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2080" y="3143885"/>
            <a:ext cx="17272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48115" y="5301615"/>
            <a:ext cx="17272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7260" y="6093460"/>
            <a:ext cx="21932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