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02" r:id="rId3"/>
    <p:sldId id="344" r:id="rId4"/>
    <p:sldId id="343" r:id="rId5"/>
    <p:sldId id="342" r:id="rId6"/>
    <p:sldId id="341" r:id="rId7"/>
    <p:sldId id="364" r:id="rId8"/>
    <p:sldId id="340" r:id="rId9"/>
    <p:sldId id="339" r:id="rId10"/>
    <p:sldId id="338" r:id="rId11"/>
    <p:sldId id="337" r:id="rId12"/>
    <p:sldId id="365" r:id="rId13"/>
    <p:sldId id="336" r:id="rId14"/>
    <p:sldId id="366" r:id="rId15"/>
    <p:sldId id="334" r:id="rId16"/>
    <p:sldId id="333" r:id="rId17"/>
    <p:sldId id="332" r:id="rId18"/>
    <p:sldId id="367" r:id="rId19"/>
    <p:sldId id="331" r:id="rId20"/>
    <p:sldId id="368" r:id="rId21"/>
    <p:sldId id="330" r:id="rId22"/>
    <p:sldId id="329" r:id="rId23"/>
    <p:sldId id="327" r:id="rId24"/>
    <p:sldId id="369" r:id="rId25"/>
    <p:sldId id="326" r:id="rId26"/>
    <p:sldId id="370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2971800"/>
            <a:ext cx="9525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720090" y="1485265"/>
            <a:ext cx="10800000" cy="3318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380" y="3141345"/>
            <a:ext cx="222440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87865" y="3141345"/>
            <a:ext cx="16129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3705" y="3933190"/>
            <a:ext cx="21209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01490" y="3933190"/>
            <a:ext cx="18268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20090" y="1485450"/>
            <a:ext cx="10800000" cy="403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35730" y="3933190"/>
            <a:ext cx="23234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5790" y="3933190"/>
            <a:ext cx="12477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03970" y="3933190"/>
            <a:ext cx="22244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4725670"/>
            <a:ext cx="12477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5640" y="4725670"/>
            <a:ext cx="20504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1"/>
          <a:stretch>
            <a:fillRect/>
          </a:stretch>
        </p:blipFill>
        <p:spPr>
          <a:xfrm>
            <a:off x="720090" y="1052830"/>
            <a:ext cx="10800000" cy="4830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4110" y="1900555"/>
            <a:ext cx="15284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1900555"/>
            <a:ext cx="9613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4015" y="1772920"/>
            <a:ext cx="175641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4365625"/>
            <a:ext cx="17170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4290" y="4293235"/>
            <a:ext cx="11061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6270" y="4221480"/>
            <a:ext cx="2838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66"/>
          <a:stretch>
            <a:fillRect/>
          </a:stretch>
        </p:blipFill>
        <p:spPr>
          <a:xfrm>
            <a:off x="720090" y="1197160"/>
            <a:ext cx="10800000" cy="162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224020" y="1845310"/>
            <a:ext cx="23114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0280" y="1997710"/>
            <a:ext cx="10591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76360" y="1917065"/>
            <a:ext cx="21761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215"/>
            <a:ext cx="10800000" cy="32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4720590" y="4440555"/>
            <a:ext cx="12858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5335" y="4300855"/>
            <a:ext cx="7893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8735" y="4373245"/>
            <a:ext cx="13950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25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4865" y="3144520"/>
            <a:ext cx="12693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0535" y="3028315"/>
            <a:ext cx="8680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6745" y="3144520"/>
            <a:ext cx="16833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3" b="1193"/>
          <a:stretch>
            <a:fillRect/>
          </a:stretch>
        </p:blipFill>
        <p:spPr>
          <a:xfrm>
            <a:off x="720090" y="1442085"/>
            <a:ext cx="9654540" cy="529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359785" y="5319395"/>
            <a:ext cx="188595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35" y="765175"/>
            <a:ext cx="12063730" cy="67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1669415"/>
            <a:ext cx="10800000" cy="351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975" y="1772920"/>
            <a:ext cx="30391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370" y="3357245"/>
            <a:ext cx="239712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502595"/>
            <a:ext cx="10800000" cy="341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55820" y="1502410"/>
            <a:ext cx="25088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7620" y="3213100"/>
            <a:ext cx="34023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9"/>
          <a:stretch>
            <a:fillRect/>
          </a:stretch>
        </p:blipFill>
        <p:spPr>
          <a:xfrm>
            <a:off x="720090" y="972185"/>
            <a:ext cx="10800000" cy="423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720090" y="1773105"/>
            <a:ext cx="10800000" cy="3526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4515" y="1845310"/>
            <a:ext cx="3197225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2781300"/>
            <a:ext cx="16414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4581525"/>
            <a:ext cx="33039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85" y="1515110"/>
            <a:ext cx="12025630" cy="382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13230" y="1814195"/>
            <a:ext cx="75425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8010" y="3503295"/>
            <a:ext cx="291973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74020" y="4526280"/>
            <a:ext cx="87693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1115" y="5287010"/>
            <a:ext cx="28505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84345"/>
            <a:ext cx="10800000" cy="167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76925"/>
            <a:ext cx="10800000" cy="442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5"/>
          <a:stretch>
            <a:fillRect/>
          </a:stretch>
        </p:blipFill>
        <p:spPr>
          <a:xfrm>
            <a:off x="720090" y="972185"/>
            <a:ext cx="10800000" cy="430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3501390"/>
            <a:ext cx="31521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20090" y="1053015"/>
            <a:ext cx="10800000" cy="5083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315" y="1125220"/>
            <a:ext cx="24561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5361940"/>
            <a:ext cx="14382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7"/>
          <a:stretch>
            <a:fillRect/>
          </a:stretch>
        </p:blipFill>
        <p:spPr>
          <a:xfrm>
            <a:off x="720090" y="1557020"/>
            <a:ext cx="10800000" cy="344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1628775"/>
            <a:ext cx="18548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3285490"/>
            <a:ext cx="263207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3"/>
          <a:stretch>
            <a:fillRect/>
          </a:stretch>
        </p:blipFill>
        <p:spPr>
          <a:xfrm>
            <a:off x="1271905" y="621030"/>
            <a:ext cx="9919970" cy="616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64200" y="1485265"/>
            <a:ext cx="22707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2997200"/>
            <a:ext cx="12769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0190" y="4581525"/>
            <a:ext cx="12769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48750" y="5301615"/>
            <a:ext cx="1899920" cy="53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65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2085" y="2573655"/>
            <a:ext cx="24301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/>
          <a:stretch>
            <a:fillRect/>
          </a:stretch>
        </p:blipFill>
        <p:spPr>
          <a:xfrm>
            <a:off x="720090" y="1268730"/>
            <a:ext cx="9137015" cy="551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07485" y="2565400"/>
            <a:ext cx="320865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450" y="705485"/>
            <a:ext cx="11595100" cy="6699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311015" y="3978910"/>
            <a:ext cx="29051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11675" y="5367655"/>
            <a:ext cx="29051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65480"/>
            <a:ext cx="10177780" cy="61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55" y="621030"/>
            <a:ext cx="238633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2061210"/>
            <a:ext cx="358076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2445" y="5233035"/>
            <a:ext cx="30048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695325" y="1412875"/>
            <a:ext cx="10800000" cy="4153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2310" y="3861435"/>
            <a:ext cx="14478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3861435"/>
            <a:ext cx="14478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44560" y="3861435"/>
            <a:ext cx="254254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720090" y="1628960"/>
            <a:ext cx="10800000" cy="330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35120" y="3357245"/>
            <a:ext cx="17379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4290" y="3295650"/>
            <a:ext cx="173799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8070" y="3295650"/>
            <a:ext cx="251269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4825" y="4077335"/>
            <a:ext cx="6470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153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5"/>
          <a:stretch>
            <a:fillRect/>
          </a:stretch>
        </p:blipFill>
        <p:spPr>
          <a:xfrm>
            <a:off x="720090" y="3068955"/>
            <a:ext cx="10800080" cy="166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3259442"/>
            <a:ext cx="914285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047" y="3268976"/>
            <a:ext cx="590476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3268976"/>
            <a:ext cx="2276189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76"/>
          <a:stretch>
            <a:fillRect/>
          </a:stretch>
        </p:blipFill>
        <p:spPr>
          <a:xfrm>
            <a:off x="720090" y="1773105"/>
            <a:ext cx="10800080" cy="317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33720" y="3437890"/>
            <a:ext cx="203073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2255" y="3437890"/>
            <a:ext cx="16402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5145" y="4363720"/>
            <a:ext cx="68834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4960" y="3456305"/>
            <a:ext cx="34601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0760" y="3458845"/>
            <a:ext cx="8966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5405" y="4257675"/>
            <a:ext cx="29413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2024-07-07T10:57:46Z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