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3"/>
    <p:sldId id="347" r:id="rId4"/>
    <p:sldId id="346" r:id="rId5"/>
    <p:sldId id="345" r:id="rId6"/>
    <p:sldId id="344" r:id="rId7"/>
    <p:sldId id="343" r:id="rId8"/>
    <p:sldId id="460" r:id="rId9"/>
    <p:sldId id="342" r:id="rId10"/>
    <p:sldId id="341" r:id="rId11"/>
    <p:sldId id="516" r:id="rId12"/>
    <p:sldId id="339" r:id="rId13"/>
    <p:sldId id="338" r:id="rId14"/>
    <p:sldId id="337" r:id="rId15"/>
    <p:sldId id="461" r:id="rId16"/>
    <p:sldId id="336" r:id="rId17"/>
    <p:sldId id="462" r:id="rId19"/>
    <p:sldId id="334" r:id="rId20"/>
    <p:sldId id="333" r:id="rId21"/>
    <p:sldId id="517" r:id="rId22"/>
    <p:sldId id="332" r:id="rId23"/>
    <p:sldId id="331" r:id="rId24"/>
    <p:sldId id="463" r:id="rId25"/>
    <p:sldId id="330" r:id="rId26"/>
    <p:sldId id="329" r:id="rId27"/>
    <p:sldId id="464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75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1" r="40445" b="90487"/>
          <a:stretch>
            <a:fillRect/>
          </a:stretch>
        </p:blipFill>
        <p:spPr>
          <a:xfrm>
            <a:off x="4295775" y="2708910"/>
            <a:ext cx="3441065" cy="104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85"/>
          <a:stretch>
            <a:fillRect/>
          </a:stretch>
        </p:blipFill>
        <p:spPr>
          <a:xfrm>
            <a:off x="1055370" y="836930"/>
            <a:ext cx="10815955" cy="495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946785"/>
            <a:ext cx="62103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315" y="2653665"/>
            <a:ext cx="5727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315" y="4293235"/>
            <a:ext cx="49466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15"/>
          <a:stretch>
            <a:fillRect/>
          </a:stretch>
        </p:blipFill>
        <p:spPr>
          <a:xfrm>
            <a:off x="695325" y="1845310"/>
            <a:ext cx="10902950" cy="240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51890" y="1952625"/>
            <a:ext cx="71691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2709545"/>
            <a:ext cx="6286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983615" y="657860"/>
            <a:ext cx="9880600" cy="607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0870" y="6137275"/>
            <a:ext cx="6051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6"/>
          <a:stretch>
            <a:fillRect/>
          </a:stretch>
        </p:blipFill>
        <p:spPr>
          <a:xfrm>
            <a:off x="720090" y="2061210"/>
            <a:ext cx="10800000" cy="251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720090" y="764725"/>
            <a:ext cx="10800000" cy="582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0885" y="1389380"/>
            <a:ext cx="800100" cy="83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972185"/>
            <a:ext cx="10800000" cy="491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835025"/>
            <a:ext cx="65278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6"/>
          <a:stretch>
            <a:fillRect/>
          </a:stretch>
        </p:blipFill>
        <p:spPr>
          <a:xfrm>
            <a:off x="720090" y="1197160"/>
            <a:ext cx="10800000" cy="257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0640" y="2767965"/>
            <a:ext cx="73787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105"/>
            <a:ext cx="10800000" cy="151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9705" y="1098550"/>
            <a:ext cx="6858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4"/>
          <a:stretch>
            <a:fillRect/>
          </a:stretch>
        </p:blipFill>
        <p:spPr>
          <a:xfrm>
            <a:off x="695325" y="981075"/>
            <a:ext cx="10946765" cy="53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6"/>
          <a:stretch>
            <a:fillRect/>
          </a:stretch>
        </p:blipFill>
        <p:spPr>
          <a:xfrm>
            <a:off x="767080" y="1701165"/>
            <a:ext cx="10977880" cy="37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8"/>
          <a:stretch>
            <a:fillRect/>
          </a:stretch>
        </p:blipFill>
        <p:spPr>
          <a:xfrm>
            <a:off x="1055370" y="692785"/>
            <a:ext cx="9942830" cy="614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5"/>
          <a:stretch>
            <a:fillRect/>
          </a:stretch>
        </p:blipFill>
        <p:spPr>
          <a:xfrm>
            <a:off x="1727200" y="595630"/>
            <a:ext cx="8897620" cy="614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61"/>
          <a:stretch>
            <a:fillRect/>
          </a:stretch>
        </p:blipFill>
        <p:spPr>
          <a:xfrm>
            <a:off x="983615" y="922655"/>
            <a:ext cx="10800000" cy="501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04"/>
          <a:stretch>
            <a:fillRect/>
          </a:stretch>
        </p:blipFill>
        <p:spPr>
          <a:xfrm>
            <a:off x="983615" y="1412875"/>
            <a:ext cx="10800000" cy="40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196975"/>
            <a:ext cx="10800000" cy="409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268915"/>
            <a:ext cx="10800000" cy="407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7266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2385" y="1134110"/>
            <a:ext cx="56426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020" y="3373120"/>
            <a:ext cx="642683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82295"/>
            <a:ext cx="9839325" cy="614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3357245"/>
            <a:ext cx="623189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7345" y="5089525"/>
            <a:ext cx="52050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5877560"/>
            <a:ext cx="17246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0005"/>
            <a:ext cx="10800000" cy="330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3850" y="3141345"/>
            <a:ext cx="1008062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690" y="4020820"/>
            <a:ext cx="37325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535"/>
            <a:ext cx="10800000" cy="16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1"/>
          <a:stretch>
            <a:fillRect/>
          </a:stretch>
        </p:blipFill>
        <p:spPr>
          <a:xfrm>
            <a:off x="720090" y="2565400"/>
            <a:ext cx="10721975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/>
          <a:stretch>
            <a:fillRect/>
          </a:stretch>
        </p:blipFill>
        <p:spPr>
          <a:xfrm>
            <a:off x="918845" y="664845"/>
            <a:ext cx="10324465" cy="227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920750" y="2780665"/>
            <a:ext cx="10398760" cy="402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354640"/>
            <a:ext cx="10800000" cy="4148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1125220"/>
            <a:ext cx="10800000" cy="418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983615" y="1557205"/>
            <a:ext cx="10800000" cy="3960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7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4285" y="1186815"/>
            <a:ext cx="5016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1740" y="1992630"/>
            <a:ext cx="5956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285" y="3590290"/>
            <a:ext cx="5016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4285" y="4394835"/>
            <a:ext cx="5016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5212715"/>
            <a:ext cx="5143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75" y="694055"/>
            <a:ext cx="10506710" cy="392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4925" y="708660"/>
            <a:ext cx="7505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"/>
          <a:stretch>
            <a:fillRect/>
          </a:stretch>
        </p:blipFill>
        <p:spPr>
          <a:xfrm>
            <a:off x="866775" y="4488180"/>
            <a:ext cx="10506710" cy="232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04925" y="1485265"/>
            <a:ext cx="7505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4925" y="2348865"/>
            <a:ext cx="7505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4925" y="3933190"/>
            <a:ext cx="7505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4925" y="5229225"/>
            <a:ext cx="7505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