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1180" y="2979420"/>
            <a:ext cx="854964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765175"/>
            <a:ext cx="9881870" cy="593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10792460" cy="617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49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5"/>
          <a:stretch>
            <a:fillRect/>
          </a:stretch>
        </p:blipFill>
        <p:spPr>
          <a:xfrm>
            <a:off x="1559560" y="548640"/>
            <a:ext cx="8883650" cy="619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25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11960" y="2076450"/>
            <a:ext cx="405574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1575" y="4053840"/>
            <a:ext cx="12966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890" y="4714875"/>
            <a:ext cx="256413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46430"/>
            <a:ext cx="9701530" cy="608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2616835"/>
            <a:ext cx="229425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460" y="3357245"/>
            <a:ext cx="296672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565" y="4365625"/>
            <a:ext cx="488632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2465" y="5106670"/>
            <a:ext cx="204152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45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17040" y="3136265"/>
            <a:ext cx="9803130" cy="62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0165" y="3945255"/>
            <a:ext cx="908177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08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38065" y="2905760"/>
            <a:ext cx="97409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3425" y="4119245"/>
            <a:ext cx="81407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024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1834551"/>
            <a:ext cx="1580952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3046235"/>
            <a:ext cx="1485714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428" y="3647307"/>
            <a:ext cx="838095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2955473"/>
            <a:ext cx="1590476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3584845"/>
            <a:ext cx="1457142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9523" y="4166537"/>
            <a:ext cx="1942857" cy="2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0065" y="4691380"/>
            <a:ext cx="167640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1904" y="5368064"/>
            <a:ext cx="342858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1772230"/>
            <a:ext cx="1438095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2381930"/>
            <a:ext cx="428571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3780" y="2895600"/>
            <a:ext cx="13049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000" y="3591802"/>
            <a:ext cx="1828571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5401848"/>
            <a:ext cx="1923809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23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8215" y="2503805"/>
            <a:ext cx="61341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2570049"/>
            <a:ext cx="828571" cy="2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2560512"/>
            <a:ext cx="533334" cy="2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7590" y="3725545"/>
            <a:ext cx="59055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8571" y="3781187"/>
            <a:ext cx="1266666" cy="2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333" y="5059081"/>
            <a:ext cx="533333" cy="2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29523" y="4982789"/>
            <a:ext cx="1285714" cy="2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7619" y="4982789"/>
            <a:ext cx="723809" cy="2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077898"/>
            <a:ext cx="2485714" cy="4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2116032"/>
            <a:ext cx="523809" cy="34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088460"/>
            <a:ext cx="1000000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6190" y="2983590"/>
            <a:ext cx="2628572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3809" y="4785442"/>
            <a:ext cx="1790476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666" y="4785442"/>
            <a:ext cx="619047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39047" y="4785442"/>
            <a:ext cx="1228571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1030"/>
            <a:ext cx="9636760" cy="61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>
            <a:fillRect/>
          </a:stretch>
        </p:blipFill>
        <p:spPr>
          <a:xfrm>
            <a:off x="1127125" y="548640"/>
            <a:ext cx="9331325" cy="615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2024-07-08T02:26:08Z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