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8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2708910"/>
            <a:ext cx="5353685" cy="8820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31825"/>
            <a:ext cx="8658860" cy="616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8050" y="2813050"/>
            <a:ext cx="121348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3835" y="2717165"/>
            <a:ext cx="1557655" cy="57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215" y="3501390"/>
            <a:ext cx="121348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24020" y="3501390"/>
            <a:ext cx="121348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83655" y="3501390"/>
            <a:ext cx="121348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00415" y="3501390"/>
            <a:ext cx="121348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75610" y="5569585"/>
            <a:ext cx="130937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231765" y="5569585"/>
            <a:ext cx="106807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780530" y="5415915"/>
            <a:ext cx="131953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10800000" cy="62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16325" y="2488565"/>
            <a:ext cx="262826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7755" y="4221480"/>
            <a:ext cx="313436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8190"/>
            <a:ext cx="10800000" cy="5971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215" y="1772920"/>
            <a:ext cx="203835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3475" y="4365625"/>
            <a:ext cx="148336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52080" y="4365625"/>
            <a:ext cx="99631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2885" y="3945890"/>
            <a:ext cx="261937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9940" y="1994535"/>
            <a:ext cx="246253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5575" y="4647565"/>
            <a:ext cx="226504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1590" y="5410200"/>
            <a:ext cx="289687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511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8420" y="3462020"/>
            <a:ext cx="131572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5845175" y="4219575"/>
            <a:ext cx="877570" cy="5683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06425"/>
            <a:ext cx="9643110" cy="618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2277110"/>
            <a:ext cx="125476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63975" y="2277110"/>
            <a:ext cx="203200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77660" y="2277110"/>
            <a:ext cx="94615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15865" y="3068955"/>
            <a:ext cx="94615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00190" y="3068955"/>
            <a:ext cx="207200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552305" y="3068955"/>
            <a:ext cx="72961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91360" y="5373370"/>
            <a:ext cx="142494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048115" y="5373370"/>
            <a:ext cx="142494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7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3875" y="2957195"/>
            <a:ext cx="52006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1075" y="3051810"/>
            <a:ext cx="171450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8810"/>
            <a:ext cx="10800000" cy="3845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74710" y="2095500"/>
            <a:ext cx="229298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0075" y="3691255"/>
            <a:ext cx="162941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86"/>
          <a:stretch>
            <a:fillRect/>
          </a:stretch>
        </p:blipFill>
        <p:spPr>
          <a:xfrm>
            <a:off x="720090" y="4530090"/>
            <a:ext cx="10800080" cy="17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787515" y="4764405"/>
            <a:ext cx="7607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26"/>
          <a:stretch>
            <a:fillRect/>
          </a:stretch>
        </p:blipFill>
        <p:spPr>
          <a:xfrm>
            <a:off x="720090" y="2565585"/>
            <a:ext cx="10800080" cy="247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595360" y="2546350"/>
            <a:ext cx="267716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850" y="3291840"/>
            <a:ext cx="371856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3255"/>
            <a:ext cx="10549255" cy="608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1360" y="4221480"/>
            <a:ext cx="1670050" cy="72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0350" y="5085715"/>
            <a:ext cx="1948815" cy="70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2024-07-08T02:19:46Z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