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6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8873"/>
          <a:stretch>
            <a:fillRect/>
          </a:stretch>
        </p:blipFill>
        <p:spPr>
          <a:xfrm>
            <a:off x="468630" y="2133600"/>
            <a:ext cx="11254740" cy="1583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9122" t="69461"/>
          <a:stretch>
            <a:fillRect/>
          </a:stretch>
        </p:blipFill>
        <p:spPr>
          <a:xfrm>
            <a:off x="2567305" y="4149090"/>
            <a:ext cx="6851650" cy="791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33755"/>
            <a:ext cx="9820910" cy="589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75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334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169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85"/>
          <a:stretch>
            <a:fillRect/>
          </a:stretch>
        </p:blipFill>
        <p:spPr>
          <a:xfrm>
            <a:off x="911225" y="1485265"/>
            <a:ext cx="10800000" cy="409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5"/>
          <a:stretch>
            <a:fillRect/>
          </a:stretch>
        </p:blipFill>
        <p:spPr>
          <a:xfrm>
            <a:off x="839470" y="1268915"/>
            <a:ext cx="10800000" cy="48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08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73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5410" y="1807210"/>
            <a:ext cx="4711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3665" y="5119370"/>
            <a:ext cx="48387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87070"/>
            <a:ext cx="9904730" cy="604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2205355"/>
            <a:ext cx="6286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035" y="5229225"/>
            <a:ext cx="5918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3485" y="1899285"/>
            <a:ext cx="78613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00952" y="2697800"/>
            <a:ext cx="523809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155" y="4359275"/>
            <a:ext cx="15443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142" y="5214989"/>
            <a:ext cx="1057142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37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940" y="2205355"/>
            <a:ext cx="12268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3568440"/>
            <a:ext cx="1542857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3050382"/>
            <a:ext cx="1466666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305" y="4114165"/>
            <a:ext cx="101219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7142" y="4880884"/>
            <a:ext cx="828571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215"/>
            <a:ext cx="10800000" cy="241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3308891"/>
            <a:ext cx="1428571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09" y="3919088"/>
            <a:ext cx="1600000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75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1897069"/>
            <a:ext cx="857142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516603"/>
            <a:ext cx="1571428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285" y="3126606"/>
            <a:ext cx="1685714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714" y="3736609"/>
            <a:ext cx="1580952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7240"/>
            <a:ext cx="10800000" cy="123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729523" y="5485706"/>
            <a:ext cx="1476190" cy="33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60815" y="971550"/>
            <a:ext cx="20180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714" y="2830181"/>
            <a:ext cx="1314285" cy="3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370" y="4476115"/>
            <a:ext cx="18110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9931400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2132965"/>
            <a:ext cx="13665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485" y="2277110"/>
            <a:ext cx="124650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315" y="2205355"/>
            <a:ext cx="23329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2997835"/>
            <a:ext cx="13449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9560" y="4509135"/>
            <a:ext cx="15824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52470" y="4509135"/>
            <a:ext cx="11855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31990" y="4509135"/>
            <a:ext cx="11855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00415" y="4509135"/>
            <a:ext cx="107759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21940" y="6021705"/>
            <a:ext cx="11855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55820" y="6021705"/>
            <a:ext cx="11855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56045" y="6021705"/>
            <a:ext cx="144716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5005" y="1997710"/>
            <a:ext cx="13690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8625" y="2011680"/>
            <a:ext cx="5524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809" y="2078806"/>
            <a:ext cx="1238095" cy="42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6405" y="2841625"/>
            <a:ext cx="23888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9405" y="4463415"/>
            <a:ext cx="13589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8095" y="4530955"/>
            <a:ext cx="1580952" cy="47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12710" y="4476750"/>
            <a:ext cx="15570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62857" y="5361060"/>
            <a:ext cx="2133333" cy="47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00952" y="5361060"/>
            <a:ext cx="1095238" cy="47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8" grpId="0" bldLvl="0" animBg="1"/>
      <p:bldP spid="10" grpId="0" bldLvl="0" animBg="1"/>
      <p:bldP spid="11" grpId="0" animBg="1"/>
      <p:bldP spid="12" grpId="0" bldLvl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