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84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468630" y="1965960"/>
            <a:ext cx="11254740" cy="14630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39760" t="74609"/>
          <a:stretch>
            <a:fillRect/>
          </a:stretch>
        </p:blipFill>
        <p:spPr>
          <a:xfrm>
            <a:off x="2706370" y="4077335"/>
            <a:ext cx="677989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1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5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9565"/>
            <a:ext cx="10800000" cy="3151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70"/>
          <a:stretch>
            <a:fillRect/>
          </a:stretch>
        </p:blipFill>
        <p:spPr>
          <a:xfrm>
            <a:off x="720090" y="3716655"/>
            <a:ext cx="10800080" cy="3025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4" b="706"/>
          <a:stretch>
            <a:fillRect/>
          </a:stretch>
        </p:blipFill>
        <p:spPr>
          <a:xfrm>
            <a:off x="839470" y="692785"/>
            <a:ext cx="10800080" cy="6120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764990"/>
            <a:ext cx="86431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3210" y="838835"/>
            <a:ext cx="47371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5585" y="2124710"/>
            <a:ext cx="56134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6070" y="2766695"/>
            <a:ext cx="43561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3210" y="4020185"/>
            <a:ext cx="47371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5585" y="5306060"/>
            <a:ext cx="56134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867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2095" y="911860"/>
            <a:ext cx="40513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7325" y="2189480"/>
            <a:ext cx="52006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9235" y="2823845"/>
            <a:ext cx="45148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9235" y="4101465"/>
            <a:ext cx="45148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1140" y="5369560"/>
            <a:ext cx="44005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7867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1610" y="883920"/>
            <a:ext cx="42164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1610" y="2043430"/>
            <a:ext cx="42164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2240" y="3202940"/>
            <a:ext cx="48641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4150" y="4352925"/>
            <a:ext cx="41021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3200" y="5513070"/>
            <a:ext cx="37846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945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260" y="1133475"/>
            <a:ext cx="2297430" cy="150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5860" y="2847975"/>
            <a:ext cx="104965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62905" y="4056380"/>
            <a:ext cx="150622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01970"/>
            <a:ext cx="10800000" cy="2853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0540" y="1986280"/>
            <a:ext cx="120015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07985" y="3219450"/>
            <a:ext cx="184150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08370" y="3780790"/>
            <a:ext cx="107124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2840"/>
            <a:ext cx="10800000" cy="3704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5930" y="3392805"/>
            <a:ext cx="105283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9155" y="4507865"/>
            <a:ext cx="131000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946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27515" y="2068830"/>
            <a:ext cx="134493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35625" y="2616835"/>
            <a:ext cx="100901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255" y="4400550"/>
            <a:ext cx="118300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4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9755" y="1632585"/>
            <a:ext cx="120967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1405" y="2911475"/>
            <a:ext cx="178117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07585" y="3421380"/>
            <a:ext cx="116840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48605" y="4006215"/>
            <a:ext cx="117157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67905" y="4606290"/>
            <a:ext cx="130492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6850" y="5816600"/>
            <a:ext cx="251714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1"/>
          <a:stretch>
            <a:fillRect/>
          </a:stretch>
        </p:blipFill>
        <p:spPr>
          <a:xfrm>
            <a:off x="983615" y="692970"/>
            <a:ext cx="10079990" cy="6020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079875" y="4509135"/>
            <a:ext cx="405574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20440" y="5940425"/>
            <a:ext cx="375094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96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3070" y="1350010"/>
            <a:ext cx="283718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14355" y="3074670"/>
            <a:ext cx="66929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690" y="3865880"/>
            <a:ext cx="159067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12665" y="4595495"/>
            <a:ext cx="324167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8"/>
          <a:stretch>
            <a:fillRect/>
          </a:stretch>
        </p:blipFill>
        <p:spPr>
          <a:xfrm>
            <a:off x="1127125" y="678815"/>
            <a:ext cx="8702675" cy="607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2024-07-08T02:22:51Z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