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60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030" y="3086100"/>
            <a:ext cx="94259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5565" y="2710180"/>
            <a:ext cx="215836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3515" y="2680970"/>
            <a:ext cx="18065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8070" y="3667760"/>
            <a:ext cx="57975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3525" y="3578225"/>
            <a:ext cx="8648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9750" y="5154930"/>
            <a:ext cx="12115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0045" y="5190490"/>
            <a:ext cx="15017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4030" y="5974080"/>
            <a:ext cx="14452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2450" y="6102350"/>
            <a:ext cx="31432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720090" y="1438275"/>
            <a:ext cx="8195945" cy="529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91810" y="4220845"/>
            <a:ext cx="11461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890" y="5589270"/>
            <a:ext cx="14141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255" y="692785"/>
            <a:ext cx="11921490" cy="72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55295"/>
            <a:ext cx="10488295" cy="623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765175"/>
            <a:ext cx="26136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3835" y="2443480"/>
            <a:ext cx="27686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6025" y="5871210"/>
            <a:ext cx="26790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" b="1022"/>
          <a:stretch>
            <a:fillRect/>
          </a:stretch>
        </p:blipFill>
        <p:spPr>
          <a:xfrm>
            <a:off x="983615" y="692785"/>
            <a:ext cx="9537700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40175" y="1485265"/>
            <a:ext cx="21113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930" y="2997200"/>
            <a:ext cx="25946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5373370"/>
            <a:ext cx="217233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42815"/>
            <a:ext cx="10800000" cy="450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4030" y="1313815"/>
            <a:ext cx="28498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9300" y="4109085"/>
            <a:ext cx="11315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3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42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9705" y="1271270"/>
            <a:ext cx="34791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315" y="3026410"/>
            <a:ext cx="13690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268730"/>
            <a:ext cx="10800000" cy="442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205230"/>
            <a:ext cx="235331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3942080"/>
            <a:ext cx="24980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720090" y="1291775"/>
            <a:ext cx="10800000" cy="450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1455420"/>
            <a:ext cx="13176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213100"/>
            <a:ext cx="2990215" cy="6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68205" y="4149090"/>
            <a:ext cx="13176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4560" y="1184275"/>
            <a:ext cx="8947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95" y="2061845"/>
            <a:ext cx="4864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2280" y="5464810"/>
            <a:ext cx="25787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5" y="631190"/>
            <a:ext cx="10825480" cy="612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60" y="2030730"/>
            <a:ext cx="11943080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720090" y="1377950"/>
            <a:ext cx="8829675" cy="535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65095" y="3573145"/>
            <a:ext cx="12306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45" y="651510"/>
            <a:ext cx="12030710" cy="7264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224020" y="4798060"/>
            <a:ext cx="22440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6207125"/>
            <a:ext cx="6667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33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775" y="3472815"/>
            <a:ext cx="17227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6420" y="4283075"/>
            <a:ext cx="143510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8395"/>
            <a:ext cx="10800000" cy="161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3365"/>
            <a:ext cx="10800000" cy="323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5900" y="2872740"/>
            <a:ext cx="211010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845" y="4791075"/>
            <a:ext cx="224091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2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58125" y="836930"/>
            <a:ext cx="28803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3790" y="1710055"/>
            <a:ext cx="19469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1420" y="4067175"/>
            <a:ext cx="16814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8560" y="4883785"/>
            <a:ext cx="17519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2416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63"/>
          <a:stretch>
            <a:fillRect/>
          </a:stretch>
        </p:blipFill>
        <p:spPr>
          <a:xfrm>
            <a:off x="720090" y="3870325"/>
            <a:ext cx="10800080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355" y="3941445"/>
            <a:ext cx="13906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6145" y="3941445"/>
            <a:ext cx="21386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7"/>
          <a:stretch>
            <a:fillRect/>
          </a:stretch>
        </p:blipFill>
        <p:spPr>
          <a:xfrm>
            <a:off x="720090" y="1485450"/>
            <a:ext cx="10800080" cy="410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17720" y="4085590"/>
            <a:ext cx="331914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9095" y="4086225"/>
            <a:ext cx="11398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2024-07-06T06:01:29Z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