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56" r:id="rId13"/>
    <p:sldId id="331" r:id="rId14"/>
    <p:sldId id="357" r:id="rId15"/>
    <p:sldId id="329" r:id="rId16"/>
    <p:sldId id="328" r:id="rId17"/>
    <p:sldId id="327" r:id="rId18"/>
    <p:sldId id="358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7910"/>
          <a:stretch>
            <a:fillRect/>
          </a:stretch>
        </p:blipFill>
        <p:spPr>
          <a:xfrm>
            <a:off x="99060" y="2238375"/>
            <a:ext cx="11993880" cy="1478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5589" t="65103"/>
          <a:stretch>
            <a:fillRect/>
          </a:stretch>
        </p:blipFill>
        <p:spPr>
          <a:xfrm>
            <a:off x="2351405" y="3933190"/>
            <a:ext cx="7725410" cy="831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268730"/>
            <a:ext cx="10800000" cy="407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767080" y="1355275"/>
            <a:ext cx="10800000" cy="4147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33"/>
          <a:stretch>
            <a:fillRect/>
          </a:stretch>
        </p:blipFill>
        <p:spPr>
          <a:xfrm>
            <a:off x="720090" y="972185"/>
            <a:ext cx="10800000" cy="487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850265" y="620395"/>
            <a:ext cx="10540365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2870835"/>
            <a:ext cx="10539730" cy="39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5"/>
          <a:stretch>
            <a:fillRect/>
          </a:stretch>
        </p:blipFill>
        <p:spPr>
          <a:xfrm>
            <a:off x="1056005" y="620395"/>
            <a:ext cx="9733915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07"/>
          <a:stretch>
            <a:fillRect/>
          </a:stretch>
        </p:blipFill>
        <p:spPr>
          <a:xfrm>
            <a:off x="720090" y="1413060"/>
            <a:ext cx="10800080" cy="62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43"/>
          <a:stretch>
            <a:fillRect/>
          </a:stretch>
        </p:blipFill>
        <p:spPr>
          <a:xfrm>
            <a:off x="720090" y="2061210"/>
            <a:ext cx="10800000" cy="2279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1845310"/>
            <a:ext cx="76200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/>
          <a:stretch>
            <a:fillRect/>
          </a:stretch>
        </p:blipFill>
        <p:spPr>
          <a:xfrm>
            <a:off x="720090" y="1197160"/>
            <a:ext cx="10800000" cy="470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8885" y="1988820"/>
            <a:ext cx="78232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10761345" cy="618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692785"/>
            <a:ext cx="66294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3485" y="5111750"/>
            <a:ext cx="86360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08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6490" y="2493010"/>
            <a:ext cx="892810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76675" y="2663825"/>
            <a:ext cx="12433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1904" y="3996094"/>
            <a:ext cx="1076190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380" y="4616177"/>
            <a:ext cx="1200000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215"/>
            <a:ext cx="10800000" cy="188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4080" y="2638425"/>
            <a:ext cx="15748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2335" y="3259455"/>
            <a:ext cx="78232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327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7900" y="4224655"/>
            <a:ext cx="13798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1335" y="4807585"/>
            <a:ext cx="160147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77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9545" y="2121535"/>
            <a:ext cx="16167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4065" y="2716530"/>
            <a:ext cx="199009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3966210"/>
            <a:ext cx="14090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47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0555" y="2155825"/>
            <a:ext cx="10985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890" y="2786380"/>
            <a:ext cx="13843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5240" y="4109720"/>
            <a:ext cx="583565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6225" y="4646930"/>
            <a:ext cx="11480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505" y="5276215"/>
            <a:ext cx="151447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91820"/>
            <a:ext cx="9919335" cy="614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2925445"/>
            <a:ext cx="9112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25235" y="2925445"/>
            <a:ext cx="10775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315" y="3645535"/>
            <a:ext cx="19583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5775" y="5345430"/>
            <a:ext cx="19583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38695" y="5345430"/>
            <a:ext cx="114744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21485" y="6021705"/>
            <a:ext cx="13455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23615" y="6021705"/>
            <a:ext cx="17564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597535"/>
            <a:ext cx="10125710" cy="622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3340" y="1341120"/>
            <a:ext cx="24701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3790" y="1341120"/>
            <a:ext cx="24701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1315" y="5229225"/>
            <a:ext cx="14217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63790" y="5229225"/>
            <a:ext cx="18376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315" y="6021705"/>
            <a:ext cx="1837690" cy="66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6390" y="3191510"/>
            <a:ext cx="15824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170" y="3148330"/>
            <a:ext cx="19678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7690" y="4022725"/>
            <a:ext cx="15576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1570" y="3977640"/>
            <a:ext cx="19564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6315" y="4853305"/>
            <a:ext cx="6654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