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66" r:id="rId11"/>
    <p:sldId id="338" r:id="rId12"/>
    <p:sldId id="337" r:id="rId13"/>
    <p:sldId id="336" r:id="rId14"/>
    <p:sldId id="335" r:id="rId15"/>
    <p:sldId id="334" r:id="rId16"/>
    <p:sldId id="333" r:id="rId17"/>
    <p:sldId id="367" r:id="rId18"/>
    <p:sldId id="332" r:id="rId19"/>
    <p:sldId id="331" r:id="rId20"/>
    <p:sldId id="329" r:id="rId21"/>
    <p:sldId id="328" r:id="rId22"/>
    <p:sldId id="327" r:id="rId23"/>
    <p:sldId id="36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920365"/>
            <a:ext cx="6012815" cy="1016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78485"/>
            <a:ext cx="10800000" cy="623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605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535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42"/>
          <a:stretch>
            <a:fillRect/>
          </a:stretch>
        </p:blipFill>
        <p:spPr>
          <a:xfrm>
            <a:off x="720090" y="3645535"/>
            <a:ext cx="10800000" cy="1742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8"/>
          <a:stretch>
            <a:fillRect/>
          </a:stretch>
        </p:blipFill>
        <p:spPr>
          <a:xfrm>
            <a:off x="1055370" y="692970"/>
            <a:ext cx="10800000" cy="594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10800000" cy="597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1412875"/>
            <a:ext cx="10800000" cy="328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179320"/>
            <a:ext cx="8813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720090" y="1917250"/>
            <a:ext cx="10800000" cy="326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0005" y="3573145"/>
            <a:ext cx="72009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3335" y="1918335"/>
            <a:ext cx="6273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04495"/>
            <a:ext cx="8267700" cy="520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9915" y="1125220"/>
            <a:ext cx="6978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5445760"/>
            <a:ext cx="8267700" cy="131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2600"/>
            <a:ext cx="10800000" cy="605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46065" y="2506345"/>
            <a:ext cx="18249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6810" y="4163695"/>
            <a:ext cx="17729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720090" y="972185"/>
            <a:ext cx="10800000" cy="511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2708910"/>
            <a:ext cx="10375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5373370"/>
            <a:ext cx="20923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720090" y="1845495"/>
            <a:ext cx="10800000" cy="338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35955" y="1917700"/>
            <a:ext cx="18395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4345"/>
            <a:ext cx="9896475" cy="625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549275"/>
            <a:ext cx="12077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25" y="2083435"/>
            <a:ext cx="2736215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1680" y="6036945"/>
            <a:ext cx="22701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3990" y="1252220"/>
            <a:ext cx="25857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225" y="3573780"/>
            <a:ext cx="246570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7"/>
          <a:stretch>
            <a:fillRect/>
          </a:stretch>
        </p:blipFill>
        <p:spPr>
          <a:xfrm>
            <a:off x="1343025" y="476885"/>
            <a:ext cx="10011410" cy="627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7" b="4251"/>
          <a:stretch>
            <a:fillRect/>
          </a:stretch>
        </p:blipFill>
        <p:spPr>
          <a:xfrm>
            <a:off x="767080" y="692785"/>
            <a:ext cx="10800080" cy="590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578485"/>
            <a:ext cx="9801225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0" y="836745"/>
            <a:ext cx="10230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6055" y="1028065"/>
            <a:ext cx="6096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4000" y="1849755"/>
            <a:ext cx="4737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960" y="3490595"/>
            <a:ext cx="5969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4950" y="4311650"/>
            <a:ext cx="5295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4000" y="5133975"/>
            <a:ext cx="4737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0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1785" y="897255"/>
            <a:ext cx="63500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0035" y="2334895"/>
            <a:ext cx="68961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5590" y="3814445"/>
            <a:ext cx="70739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1785" y="5257165"/>
            <a:ext cx="63500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2"/>
          <a:stretch>
            <a:fillRect/>
          </a:stretch>
        </p:blipFill>
        <p:spPr>
          <a:xfrm>
            <a:off x="1127125" y="1125220"/>
            <a:ext cx="10800000" cy="517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125220"/>
            <a:ext cx="80899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2781300"/>
            <a:ext cx="80899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4581525"/>
            <a:ext cx="80899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3"/>
          <a:stretch>
            <a:fillRect/>
          </a:stretch>
        </p:blipFill>
        <p:spPr>
          <a:xfrm>
            <a:off x="839470" y="1757865"/>
            <a:ext cx="10800000" cy="334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48410" y="1803400"/>
            <a:ext cx="8058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8410" y="3501390"/>
            <a:ext cx="8058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8410" y="4437380"/>
            <a:ext cx="8058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