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5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3017520"/>
            <a:ext cx="666750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21030"/>
            <a:ext cx="760730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235" y="3933190"/>
            <a:ext cx="193421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2395" y="5029835"/>
            <a:ext cx="217360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6975" y="6134100"/>
            <a:ext cx="178562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739900"/>
            <a:ext cx="7569200" cy="337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9515" y="1739900"/>
            <a:ext cx="205930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0365" y="2874645"/>
            <a:ext cx="126047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5195" y="4017010"/>
            <a:ext cx="76517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607300" cy="562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0" y="320675"/>
            <a:ext cx="7340600" cy="6216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0" y="1184275"/>
            <a:ext cx="7645400" cy="448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5795" y="1184275"/>
            <a:ext cx="255333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74460" y="2357120"/>
            <a:ext cx="2820035" cy="40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7530" y="3522345"/>
            <a:ext cx="393065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781050"/>
            <a:ext cx="6800850" cy="137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252980"/>
            <a:ext cx="74866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4160" y="3986530"/>
            <a:ext cx="58293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844550"/>
            <a:ext cx="7486650" cy="516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381760"/>
            <a:ext cx="5829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35605" y="5486400"/>
            <a:ext cx="674370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822325"/>
            <a:ext cx="7543800" cy="521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15715" y="2554605"/>
            <a:ext cx="58293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9975" y="4892675"/>
            <a:ext cx="58293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3340" y="434975"/>
            <a:ext cx="7340600" cy="62166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2025-06-26T01:42:21Z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