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5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55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3068955"/>
            <a:ext cx="7606665" cy="690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800000" cy="573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37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80695"/>
            <a:ext cx="8970010" cy="633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22605"/>
            <a:ext cx="8875395" cy="620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5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5865" y="1857375"/>
            <a:ext cx="71501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1740" y="1896745"/>
            <a:ext cx="77851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38"/>
          <a:stretch>
            <a:fillRect/>
          </a:stretch>
        </p:blipFill>
        <p:spPr>
          <a:xfrm>
            <a:off x="720090" y="1772920"/>
            <a:ext cx="10800000" cy="3151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2565400"/>
            <a:ext cx="73152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4"/>
          <a:stretch>
            <a:fillRect/>
          </a:stretch>
        </p:blipFill>
        <p:spPr>
          <a:xfrm>
            <a:off x="720090" y="1124770"/>
            <a:ext cx="10800000" cy="500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84105" y="1988820"/>
            <a:ext cx="9410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2380" y="1878330"/>
            <a:ext cx="67818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779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20000" y="3446697"/>
            <a:ext cx="961904" cy="2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0000" y="4219823"/>
            <a:ext cx="571428" cy="2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9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1468897"/>
            <a:ext cx="771428" cy="2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0455" y="2727325"/>
            <a:ext cx="8032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9047" y="4254750"/>
            <a:ext cx="1561904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8500"/>
            <a:ext cx="10041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5430" y="2954655"/>
            <a:ext cx="133350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4995" y="3665855"/>
            <a:ext cx="110998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1945" y="4248785"/>
            <a:ext cx="62611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7645" y="4895215"/>
            <a:ext cx="91249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0425" y="6182360"/>
            <a:ext cx="43815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6650"/>
            <a:ext cx="10800000" cy="4164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0476" y="2232991"/>
            <a:ext cx="1219047" cy="33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0952" y="2928721"/>
            <a:ext cx="1990476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857" y="4320181"/>
            <a:ext cx="1161905" cy="33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06110"/>
            <a:ext cx="10800000" cy="2712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2306673"/>
            <a:ext cx="866666" cy="27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80" y="3701065"/>
            <a:ext cx="1304761" cy="33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82"/>
          <a:stretch>
            <a:fillRect/>
          </a:stretch>
        </p:blipFill>
        <p:spPr>
          <a:xfrm>
            <a:off x="911225" y="621030"/>
            <a:ext cx="10800000" cy="611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2421255"/>
            <a:ext cx="18789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4020" y="2421255"/>
            <a:ext cx="18789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52305" y="2421255"/>
            <a:ext cx="18789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9605" y="3285490"/>
            <a:ext cx="18789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3340" y="5013325"/>
            <a:ext cx="18789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7170" y="5877560"/>
            <a:ext cx="18789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71720" y="5877560"/>
            <a:ext cx="18789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96225" y="5877560"/>
            <a:ext cx="160655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61"/>
          <a:stretch>
            <a:fillRect/>
          </a:stretch>
        </p:blipFill>
        <p:spPr>
          <a:xfrm>
            <a:off x="551180" y="2151565"/>
            <a:ext cx="10800000" cy="2555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343660" y="3068955"/>
            <a:ext cx="29489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12350" y="3068955"/>
            <a:ext cx="92075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82625"/>
            <a:ext cx="10800000" cy="600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36055" y="1651000"/>
            <a:ext cx="186880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4495" y="1609725"/>
            <a:ext cx="194818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0375" y="2493010"/>
            <a:ext cx="95758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22130" y="5116830"/>
            <a:ext cx="183896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3705" y="6021705"/>
            <a:ext cx="16281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