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2457450"/>
            <a:ext cx="8677275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844675"/>
            <a:ext cx="11028680" cy="30727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34030" y="2912745"/>
            <a:ext cx="95250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6505" y="2799080"/>
            <a:ext cx="72390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2857" y="3746802"/>
            <a:ext cx="542857" cy="42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7619" y="4566847"/>
            <a:ext cx="1000000" cy="4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7142" y="5396427"/>
            <a:ext cx="971428" cy="4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8095" y="2097358"/>
            <a:ext cx="323809" cy="37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5238" y="3709100"/>
            <a:ext cx="457142" cy="4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380" y="3718637"/>
            <a:ext cx="1619047" cy="45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4605572"/>
            <a:ext cx="971428" cy="36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619" y="4576962"/>
            <a:ext cx="390476" cy="38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48345" y="4508500"/>
            <a:ext cx="220662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0952" y="5378064"/>
            <a:ext cx="942857" cy="45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10476" y="5397138"/>
            <a:ext cx="1038095" cy="3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bldLvl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7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87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562" y="2597895"/>
            <a:ext cx="715271" cy="24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51960" y="2836545"/>
            <a:ext cx="109283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34210" y="3080385"/>
            <a:ext cx="149161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69997" y="3330381"/>
            <a:ext cx="1785406" cy="22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37385" y="3563620"/>
            <a:ext cx="1488440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92176" y="3807606"/>
            <a:ext cx="1474901" cy="24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34298" y="4051768"/>
            <a:ext cx="537839" cy="24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74179" y="4656624"/>
            <a:ext cx="1070135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69970" y="5144770"/>
            <a:ext cx="177419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75541" y="5622173"/>
            <a:ext cx="1774317" cy="25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86631" y="6110497"/>
            <a:ext cx="931516" cy="24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1" grpId="0" animBg="1"/>
      <p:bldP spid="14" grpId="0" bldLvl="0" animBg="1"/>
      <p:bldP spid="15" grpId="0" animBg="1"/>
      <p:bldP spid="16" grpId="0" animBg="1"/>
      <p:bldP spid="17" grpId="0" animBg="1"/>
      <p:bldP spid="18" grpId="0" bldLvl="0" animBg="1"/>
      <p:bldP spid="20" grpId="0" animBg="1"/>
      <p:bldP spid="2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