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  <p:sldId id="384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720" y="2776220"/>
            <a:ext cx="778192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2210" y="855345"/>
            <a:ext cx="898588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53260"/>
            <a:ext cx="91166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743835"/>
            <a:ext cx="96672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00380" y="3481705"/>
            <a:ext cx="93681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5815" y="4324350"/>
            <a:ext cx="87483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4" y="5115069"/>
            <a:ext cx="2828571" cy="4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8" grpId="0" bldLvl="0" animBg="1"/>
      <p:bldP spid="25" grpId="0" bldLvl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11045" y="4747895"/>
            <a:ext cx="82391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18005" y="5470525"/>
            <a:ext cx="820928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18005" y="6165215"/>
            <a:ext cx="820928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2099093"/>
            <a:ext cx="2657142" cy="48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2857" y="2099093"/>
            <a:ext cx="5666666" cy="48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39637"/>
            <a:ext cx="571428" cy="42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920534"/>
            <a:ext cx="1723809" cy="47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1191162"/>
            <a:ext cx="2400000" cy="4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1162575"/>
            <a:ext cx="3000000" cy="4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3015" y="1981835"/>
            <a:ext cx="93433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57" y="2830113"/>
            <a:ext cx="733333" cy="4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7030" y="3601720"/>
            <a:ext cx="62604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285" y="4430950"/>
            <a:ext cx="1561904" cy="4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81630" y="4411980"/>
            <a:ext cx="68649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4285" y="5221839"/>
            <a:ext cx="1009523" cy="4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05714" y="5221839"/>
            <a:ext cx="1142857" cy="4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bldLvl="0" animBg="1"/>
      <p:bldP spid="15" grpId="0" animBg="1"/>
      <p:bldP spid="16" grpId="0" bldLvl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1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3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38320" y="3552416"/>
            <a:ext cx="447075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4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2717800"/>
            <a:ext cx="93376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3518878"/>
            <a:ext cx="9780952" cy="48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2065" y="4319905"/>
            <a:ext cx="992251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7365" y="2703830"/>
            <a:ext cx="927735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965" y="3506470"/>
            <a:ext cx="99580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165" y="4326255"/>
            <a:ext cx="99510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3015" y="5116830"/>
            <a:ext cx="99314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43809" y="5917441"/>
            <a:ext cx="2819047" cy="4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9" grpId="0" bldLvl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945005"/>
            <a:ext cx="91668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2140" y="2727325"/>
            <a:ext cx="101968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509645"/>
            <a:ext cx="97732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301490"/>
            <a:ext cx="106419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5102616"/>
            <a:ext cx="2314285" cy="43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3" grpId="0" bldLvl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8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1162976"/>
            <a:ext cx="828571" cy="40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5905" y="3429000"/>
            <a:ext cx="110680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9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68450" y="3014345"/>
            <a:ext cx="836041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9195" y="3660775"/>
            <a:ext cx="83331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4585" y="4307840"/>
            <a:ext cx="796861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3955" y="4939030"/>
            <a:ext cx="810450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32840" y="5570855"/>
            <a:ext cx="787082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48259" y="6225369"/>
            <a:ext cx="5372705" cy="37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  <p:bldP spid="22" grpId="0" bldLvl="0" animBg="1"/>
      <p:bldP spid="27" grpId="0" bldLvl="0" animBg="1"/>
      <p:bldP spid="3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440" y="2687955"/>
            <a:ext cx="90328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3433445"/>
            <a:ext cx="969645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2565" y="4261485"/>
            <a:ext cx="95573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66800"/>
            <a:ext cx="96316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868805"/>
            <a:ext cx="96964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651760"/>
            <a:ext cx="95135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434080"/>
            <a:ext cx="97872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225925"/>
            <a:ext cx="36658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0" grpId="0" bldLvl="0" animBg="1"/>
      <p:bldP spid="2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908685"/>
            <a:ext cx="11191875" cy="56102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2772226"/>
            <a:ext cx="3523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5661025"/>
            <a:ext cx="64484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1450" y="5085080"/>
            <a:ext cx="80740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2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05405" y="5113655"/>
            <a:ext cx="577913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40330" y="5687695"/>
            <a:ext cx="604393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4110" y="6268720"/>
            <a:ext cx="147193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2724715"/>
            <a:ext cx="504761" cy="4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38" y="2705664"/>
            <a:ext cx="495238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1428" y="3524868"/>
            <a:ext cx="495238" cy="4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8571" y="3524868"/>
            <a:ext cx="514285" cy="4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333" y="3524868"/>
            <a:ext cx="476191" cy="4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4440" y="1886585"/>
            <a:ext cx="89808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4390" y="2658110"/>
            <a:ext cx="88163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448050"/>
            <a:ext cx="88315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229100"/>
            <a:ext cx="95872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22275" y="5019675"/>
            <a:ext cx="63112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27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