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3061970"/>
            <a:ext cx="102203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6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4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1305528"/>
            <a:ext cx="971429" cy="4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2258467"/>
            <a:ext cx="1038095" cy="42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8571" y="4211992"/>
            <a:ext cx="4847619" cy="4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556200"/>
            <a:ext cx="10800000" cy="21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3189" y="2023801"/>
            <a:ext cx="1095238" cy="47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6046" y="2014258"/>
            <a:ext cx="2828571" cy="48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1284" y="2042886"/>
            <a:ext cx="2514285" cy="43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0332" y="2042886"/>
            <a:ext cx="495238" cy="42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284" y="3035346"/>
            <a:ext cx="838095" cy="40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2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2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1975" y="3590290"/>
            <a:ext cx="768477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2395" y="4424680"/>
            <a:ext cx="844931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98905" y="5250815"/>
            <a:ext cx="791527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90476" y="6077454"/>
            <a:ext cx="4006504" cy="41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69085" y="4049395"/>
            <a:ext cx="81972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63015" y="4062730"/>
            <a:ext cx="95935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006975"/>
            <a:ext cx="42716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4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8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4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0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1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4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0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3240517"/>
            <a:ext cx="3000000" cy="47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3809" y="3250049"/>
            <a:ext cx="4952380" cy="47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3333" y="3269112"/>
            <a:ext cx="980951" cy="41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184144"/>
            <a:ext cx="6161904" cy="47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1904" y="4174613"/>
            <a:ext cx="3161904" cy="47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2857" y="5127771"/>
            <a:ext cx="4009523" cy="46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86890" y="4935220"/>
            <a:ext cx="93986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3015" y="5897245"/>
            <a:ext cx="354012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740" y="2164080"/>
            <a:ext cx="1037272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915" y="3108960"/>
            <a:ext cx="88118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390" y="2976245"/>
            <a:ext cx="98729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615" y="3940175"/>
            <a:ext cx="76111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307423"/>
            <a:ext cx="352380" cy="38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666" y="2220471"/>
            <a:ext cx="361904" cy="37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1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2231204"/>
            <a:ext cx="352380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3680" y="3171825"/>
            <a:ext cx="56965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4869180"/>
            <a:ext cx="67506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160" y="4076700"/>
            <a:ext cx="88277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