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0" y="2781300"/>
            <a:ext cx="525780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2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8134" y="4217268"/>
            <a:ext cx="126383" cy="7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6431" y="4308585"/>
            <a:ext cx="407235" cy="25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592" y="4891609"/>
            <a:ext cx="126383" cy="7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5973" y="4989951"/>
            <a:ext cx="315959" cy="25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3068796"/>
            <a:ext cx="409523" cy="4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705" y="2860040"/>
            <a:ext cx="78803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333" y="3983762"/>
            <a:ext cx="523809" cy="4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3983762"/>
            <a:ext cx="504761" cy="46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115632"/>
            <a:ext cx="323809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2135632"/>
            <a:ext cx="266666" cy="44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2135632"/>
            <a:ext cx="266666" cy="44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142" y="2135632"/>
            <a:ext cx="266666" cy="4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2857" y="3060816"/>
            <a:ext cx="266666" cy="4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4761" y="3060816"/>
            <a:ext cx="276190" cy="4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7142" y="3976461"/>
            <a:ext cx="276190" cy="4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72380" y="3976461"/>
            <a:ext cx="276190" cy="4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7142" y="4892107"/>
            <a:ext cx="266666" cy="44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20000" y="4892107"/>
            <a:ext cx="266666" cy="44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0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9720" y="2588260"/>
            <a:ext cx="757174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3475" y="3308350"/>
            <a:ext cx="788733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3955" y="4012565"/>
            <a:ext cx="80105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9195" y="4725035"/>
            <a:ext cx="807466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56320" y="5452851"/>
            <a:ext cx="819057" cy="33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05965" y="5437505"/>
            <a:ext cx="74606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33355" y="6149872"/>
            <a:ext cx="1837137" cy="38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6" grpId="0" bldLvl="0" animBg="1"/>
      <p:bldP spid="22" grpId="0" animBg="1"/>
      <p:bldP spid="23" grpId="0" bldLvl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1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9645" y="3217545"/>
            <a:ext cx="74142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5625" y="4025900"/>
            <a:ext cx="771715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17896" y="4790784"/>
            <a:ext cx="1050161" cy="365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5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5635" y="2737485"/>
            <a:ext cx="792797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1130" y="3648710"/>
            <a:ext cx="71716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365865" cy="43770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