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9220" y="2909570"/>
            <a:ext cx="43529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9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30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5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77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9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030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04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3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7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15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4467" y="2236526"/>
            <a:ext cx="239459" cy="24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1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7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1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2755" y="3674110"/>
            <a:ext cx="782129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1585" y="4527550"/>
            <a:ext cx="832294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83335" y="5333365"/>
            <a:ext cx="829119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56665" y="6186805"/>
            <a:ext cx="892619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96670"/>
            <a:ext cx="104292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273300"/>
            <a:ext cx="994473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214370"/>
            <a:ext cx="101536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330700"/>
            <a:ext cx="100241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5154295"/>
            <a:ext cx="500824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3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2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6140" y="3428365"/>
            <a:ext cx="731012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12060" y="5249941"/>
            <a:ext cx="7568462" cy="46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0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38020" y="3126740"/>
            <a:ext cx="92436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38580" y="4142105"/>
            <a:ext cx="997712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29055" y="5151755"/>
            <a:ext cx="107048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35405" y="6122670"/>
            <a:ext cx="997966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9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302385"/>
            <a:ext cx="977646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334260"/>
            <a:ext cx="972566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3324860"/>
            <a:ext cx="972566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4305300"/>
            <a:ext cx="1004570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1990" y="5334000"/>
            <a:ext cx="38017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7" grpId="0" bldLvl="0" animBg="1"/>
      <p:bldP spid="33" grpId="0" bldLvl="0" animBg="1"/>
      <p:bldP spid="3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8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7810" y="4047490"/>
            <a:ext cx="770699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4280" y="4812030"/>
            <a:ext cx="74714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81735" y="5544185"/>
            <a:ext cx="752030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88720" y="6290945"/>
            <a:ext cx="750443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2" grpId="0" bldLvl="0" animBg="1"/>
      <p:bldP spid="2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6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333500"/>
            <a:ext cx="919861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4530" y="2038985"/>
            <a:ext cx="93370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4530" y="3117850"/>
            <a:ext cx="905954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20090" y="4000500"/>
            <a:ext cx="94488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17245" y="4928870"/>
            <a:ext cx="91135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4530" y="5885180"/>
            <a:ext cx="953071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3" grpId="0" bldLvl="0" animBg="1"/>
      <p:bldP spid="31" grpId="0" bldLvl="0" animBg="1"/>
      <p:bldP spid="40" grpId="0" bldLvl="0" animBg="1"/>
      <p:bldP spid="4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0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6165215"/>
            <a:ext cx="377698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49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1105" y="3367384"/>
            <a:ext cx="332242" cy="31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58405" y="2100580"/>
            <a:ext cx="377317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4761" y="3290927"/>
            <a:ext cx="590476" cy="55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761" y="1296584"/>
            <a:ext cx="542857" cy="41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5714" y="1229758"/>
            <a:ext cx="3714285" cy="56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32780"/>
            <a:ext cx="10800000" cy="2077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2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5345" y="1216025"/>
            <a:ext cx="236029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2445" y="2852420"/>
            <a:ext cx="36531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2790" y="4520565"/>
            <a:ext cx="33813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35191" y="5347081"/>
            <a:ext cx="463695" cy="44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80" y="1181735"/>
            <a:ext cx="338518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0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1015" y="5443855"/>
            <a:ext cx="306832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0090" y="5443855"/>
            <a:ext cx="185737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3557" y="6165442"/>
            <a:ext cx="1165623" cy="33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