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7" r:id="rId5"/>
    <p:sldId id="366" r:id="rId6"/>
    <p:sldId id="365" r:id="rId7"/>
    <p:sldId id="364" r:id="rId8"/>
    <p:sldId id="362" r:id="rId9"/>
    <p:sldId id="361" r:id="rId10"/>
    <p:sldId id="360" r:id="rId11"/>
    <p:sldId id="359" r:id="rId12"/>
    <p:sldId id="358" r:id="rId13"/>
    <p:sldId id="357" r:id="rId14"/>
    <p:sldId id="356" r:id="rId15"/>
    <p:sldId id="355" r:id="rId16"/>
    <p:sldId id="354" r:id="rId17"/>
    <p:sldId id="353" r:id="rId18"/>
    <p:sldId id="352" r:id="rId19"/>
    <p:sldId id="351" r:id="rId20"/>
    <p:sldId id="350" r:id="rId21"/>
    <p:sldId id="349" r:id="rId22"/>
    <p:sldId id="348" r:id="rId23"/>
    <p:sldId id="347" r:id="rId24"/>
    <p:sldId id="346" r:id="rId25"/>
    <p:sldId id="345" r:id="rId26"/>
    <p:sldId id="344" r:id="rId27"/>
    <p:sldId id="343" r:id="rId28"/>
    <p:sldId id="342" r:id="rId29"/>
    <p:sldId id="341" r:id="rId30"/>
    <p:sldId id="340" r:id="rId31"/>
    <p:sldId id="339" r:id="rId32"/>
    <p:sldId id="338" r:id="rId33"/>
    <p:sldId id="337" r:id="rId34"/>
    <p:sldId id="336" r:id="rId35"/>
    <p:sldId id="335" r:id="rId36"/>
    <p:sldId id="333" r:id="rId37"/>
    <p:sldId id="332" r:id="rId38"/>
    <p:sldId id="331" r:id="rId39"/>
    <p:sldId id="329" r:id="rId40"/>
    <p:sldId id="328" r:id="rId41"/>
    <p:sldId id="327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924175"/>
            <a:ext cx="105441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38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9507" y="1999221"/>
            <a:ext cx="239222" cy="27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4149090"/>
            <a:ext cx="7322185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2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9775" y="3108103"/>
            <a:ext cx="1535578" cy="4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0058" y="4088883"/>
            <a:ext cx="456523" cy="41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9783" y="4072259"/>
            <a:ext cx="3635586" cy="48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1227" y="5086285"/>
            <a:ext cx="531227" cy="39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5714" y="2383465"/>
            <a:ext cx="1219047" cy="41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2857" y="3470675"/>
            <a:ext cx="504761" cy="48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2857" y="3480212"/>
            <a:ext cx="447619" cy="4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714" y="4538812"/>
            <a:ext cx="1238095" cy="53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2380" y="5673706"/>
            <a:ext cx="1142857" cy="5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66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8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5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2375" y="2736215"/>
            <a:ext cx="277685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9695" y="3399155"/>
            <a:ext cx="211264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59680" y="3399790"/>
            <a:ext cx="27762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26360" y="3978910"/>
            <a:ext cx="204089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052695" y="4036695"/>
            <a:ext cx="27565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93670" y="4697730"/>
            <a:ext cx="198691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039405" y="4751154"/>
            <a:ext cx="2751171" cy="34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46495" y="5413690"/>
            <a:ext cx="1399243" cy="35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026025" y="5400040"/>
            <a:ext cx="283083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052695" y="6069330"/>
            <a:ext cx="247332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0" grpId="0" bldLvl="0" animBg="1"/>
      <p:bldP spid="24" grpId="0" bldLvl="0" animBg="1"/>
      <p:bldP spid="28" grpId="0" bldLvl="0" animBg="1"/>
      <p:bldP spid="32" grpId="0" animBg="1"/>
      <p:bldP spid="34" grpId="0" animBg="1"/>
      <p:bldP spid="35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14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3374" y="2431803"/>
            <a:ext cx="231906" cy="26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01435" y="1203325"/>
            <a:ext cx="371094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4775" y="2070100"/>
            <a:ext cx="34982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8180" y="2565400"/>
            <a:ext cx="268097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01435" y="2983865"/>
            <a:ext cx="373507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80410" y="3392805"/>
            <a:ext cx="261874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392266" y="3829743"/>
            <a:ext cx="3627405" cy="50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8286" y="4283777"/>
            <a:ext cx="1324714" cy="48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392545" y="4728845"/>
            <a:ext cx="362775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401435" y="5565775"/>
            <a:ext cx="373443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17" grpId="0" bldLvl="0" animBg="1"/>
      <p:bldP spid="21" grpId="0" bldLvl="0" animBg="1"/>
      <p:bldP spid="25" grpId="0" animBg="1"/>
      <p:bldP spid="26" grpId="0" animBg="1"/>
      <p:bldP spid="27" grpId="0" bldLvl="0" animBg="1"/>
      <p:bldP spid="3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7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2476" y="3153052"/>
            <a:ext cx="1547581" cy="47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5654" y="4121473"/>
            <a:ext cx="975649" cy="46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5654" y="5081473"/>
            <a:ext cx="975649" cy="45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2476" y="6024631"/>
            <a:ext cx="1547581" cy="47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1277029"/>
            <a:ext cx="1152380" cy="53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142" y="2382760"/>
            <a:ext cx="1095238" cy="48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000" y="3431298"/>
            <a:ext cx="1152380" cy="55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9523" y="4517964"/>
            <a:ext cx="1133333" cy="53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8571" y="1153262"/>
            <a:ext cx="504761" cy="50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1153262"/>
            <a:ext cx="4133333" cy="51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1428" y="1134182"/>
            <a:ext cx="580952" cy="54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1428" y="2231298"/>
            <a:ext cx="1161904" cy="54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8571" y="3347494"/>
            <a:ext cx="1114285" cy="48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0000" y="4396909"/>
            <a:ext cx="1161904" cy="54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940" y="4116705"/>
            <a:ext cx="91713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126990"/>
            <a:ext cx="74231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4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515" y="3107690"/>
            <a:ext cx="464693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4090" y="3158490"/>
            <a:ext cx="566229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20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1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0000" y="3185016"/>
            <a:ext cx="1704761" cy="54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6666" y="4215213"/>
            <a:ext cx="580952" cy="53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5714" y="4215213"/>
            <a:ext cx="1133333" cy="49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760" y="691330"/>
            <a:ext cx="4478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91585" y="3117215"/>
            <a:ext cx="1663065" cy="21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71900" y="3523615"/>
            <a:ext cx="1752600" cy="22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75842" y="3934786"/>
            <a:ext cx="1678556" cy="22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71900" y="4369435"/>
            <a:ext cx="1752600" cy="21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768090" y="4772025"/>
            <a:ext cx="1756410" cy="22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768090" y="5182870"/>
            <a:ext cx="1686560" cy="21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768090" y="5601970"/>
            <a:ext cx="1764665" cy="21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775710" y="6020435"/>
            <a:ext cx="1635760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61485" y="2637155"/>
            <a:ext cx="126682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bldLvl="0" animBg="1"/>
      <p:bldP spid="19" grpId="0" bldLvl="0" animBg="1"/>
      <p:bldP spid="22" grpId="0" bldLvl="0" animBg="1"/>
      <p:bldP spid="26" grpId="0" bldLvl="0" animBg="1"/>
      <p:bldP spid="31" grpId="0" bldLvl="0" animBg="1"/>
      <p:bldP spid="35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19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54785" y="3527425"/>
            <a:ext cx="196151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8530" y="4257675"/>
            <a:ext cx="247840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4227" y="4838853"/>
            <a:ext cx="2420509" cy="33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2030" y="5477510"/>
            <a:ext cx="241490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4245" y="6064250"/>
            <a:ext cx="54991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animBg="1"/>
      <p:bldP spid="13" grpId="0" bldLvl="0" animBg="1"/>
      <p:bldP spid="1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2910"/>
            <a:ext cx="10800000" cy="92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556835"/>
            <a:ext cx="10800000" cy="49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58135" y="4782185"/>
            <a:ext cx="851598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86635" y="5793740"/>
            <a:ext cx="30226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2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18615" y="3301365"/>
            <a:ext cx="618807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18895" y="4044950"/>
            <a:ext cx="666623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91920" y="4749800"/>
            <a:ext cx="620522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18895" y="5461635"/>
            <a:ext cx="699897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71600" y="6173470"/>
            <a:ext cx="27190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0" grpId="0" bldLvl="0" animBg="1"/>
      <p:bldP spid="27" grpId="0" bldLvl="0" animBg="1"/>
      <p:bldP spid="3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098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3890" y="5694045"/>
            <a:ext cx="529717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6638" y="6280235"/>
            <a:ext cx="785210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00" y="2965265"/>
            <a:ext cx="10800000" cy="994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95985" y="3357245"/>
            <a:ext cx="862838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99"/>
          <a:stretch>
            <a:fillRect/>
          </a:stretch>
        </p:blipFill>
        <p:spPr>
          <a:xfrm flipV="1">
            <a:off x="-367665" y="3857625"/>
            <a:ext cx="11602720" cy="19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767715" y="980625"/>
            <a:ext cx="6815455" cy="560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4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1238894"/>
            <a:ext cx="457142" cy="4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4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7095" y="1990673"/>
            <a:ext cx="404019" cy="35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0730" y="1975693"/>
            <a:ext cx="433947" cy="36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56715" y="4244975"/>
            <a:ext cx="682117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6050" y="5068570"/>
            <a:ext cx="726821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00848" y="5908072"/>
            <a:ext cx="1122277" cy="382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4" grpId="0" bldLvl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508950"/>
            <a:ext cx="10800000" cy="102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080" y="1700530"/>
            <a:ext cx="9418955" cy="477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1215" y="1196340"/>
            <a:ext cx="9418955" cy="477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39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8544" y="1878067"/>
            <a:ext cx="304176" cy="27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1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2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1052830"/>
            <a:ext cx="9457055" cy="203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700530"/>
            <a:ext cx="9457055" cy="203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2024-07-04T12:14:39Z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