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8" r:id="rId29"/>
    <p:sldId id="327" r:id="rId30"/>
    <p:sldId id="326" r:id="rId31"/>
    <p:sldId id="382" r:id="rId32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2266950"/>
            <a:ext cx="11534775" cy="2324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6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91590" y="3843020"/>
            <a:ext cx="987869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739488"/>
            <a:ext cx="1104761" cy="467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915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90420" y="4058280"/>
            <a:ext cx="7033060" cy="396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6200" y="4780280"/>
            <a:ext cx="7770495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6200" y="5502275"/>
            <a:ext cx="7477125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54455" y="6231890"/>
            <a:ext cx="384302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843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087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111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5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617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077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60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607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2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4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61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8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231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55285" y="2914015"/>
            <a:ext cx="3515995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48380" y="3333750"/>
            <a:ext cx="530415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81076" y="3843771"/>
            <a:ext cx="1660739" cy="337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48605" y="4789805"/>
            <a:ext cx="3477260" cy="3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498850" y="5201285"/>
            <a:ext cx="5245735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507105" y="5654040"/>
            <a:ext cx="5464175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animBg="1"/>
      <p:bldP spid="10" grpId="0" bldLvl="0" animBg="1"/>
      <p:bldP spid="13" grpId="0" bldLvl="0" animBg="1"/>
      <p:bldP spid="1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4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7840" y="3105150"/>
            <a:ext cx="944308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63015" y="4000500"/>
            <a:ext cx="589026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3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86890" y="3068320"/>
            <a:ext cx="929894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53490" y="4011930"/>
            <a:ext cx="1008570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31570" y="4917440"/>
            <a:ext cx="982980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0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77365" y="3058795"/>
            <a:ext cx="953452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63015" y="3964305"/>
            <a:ext cx="1010983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75335" y="4888230"/>
            <a:ext cx="1024953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20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6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72210"/>
            <a:ext cx="1061148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096135"/>
            <a:ext cx="992314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0880" y="2994660"/>
            <a:ext cx="9911715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944620"/>
            <a:ext cx="2740025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44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1645" y="2839085"/>
            <a:ext cx="869823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9995" y="3702050"/>
            <a:ext cx="907351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86180" y="4490085"/>
            <a:ext cx="909510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95070" y="5410835"/>
            <a:ext cx="928306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95070" y="6247765"/>
            <a:ext cx="805561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22" grpId="0" bldLvl="0" animBg="1"/>
      <p:bldP spid="2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621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565" y="1514475"/>
            <a:ext cx="11883390" cy="35572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0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05455" y="1925955"/>
            <a:ext cx="70421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72655" y="1881505"/>
            <a:ext cx="73914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48571" y="2901812"/>
            <a:ext cx="514285" cy="487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95995" y="2781300"/>
            <a:ext cx="103695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3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10476" y="2144593"/>
            <a:ext cx="342857" cy="381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7125" y="5156835"/>
            <a:ext cx="4787265" cy="85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783205" y="4509135"/>
            <a:ext cx="8298180" cy="85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4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05714" y="2096778"/>
            <a:ext cx="323809" cy="362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5415" y="5229225"/>
            <a:ext cx="337439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783205" y="4562475"/>
            <a:ext cx="777303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776730" y="2107565"/>
            <a:ext cx="870521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9715" y="2976245"/>
            <a:ext cx="734885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728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3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2024-07-04T13:52:56Z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