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  <p:sldId id="386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876550"/>
            <a:ext cx="79248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48280" y="4921885"/>
            <a:ext cx="86734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3747" y="2912772"/>
            <a:ext cx="329004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915" y="3021330"/>
            <a:ext cx="85102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8745" y="3907790"/>
            <a:ext cx="90290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2090" y="4793615"/>
            <a:ext cx="88950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65580" y="5680075"/>
            <a:ext cx="68084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6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3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6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26939" y="4550793"/>
            <a:ext cx="444110" cy="36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637" y="6061481"/>
            <a:ext cx="403736" cy="40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1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4370" y="1934546"/>
            <a:ext cx="328090" cy="29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0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960" y="5589905"/>
            <a:ext cx="753237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5013325"/>
            <a:ext cx="7532370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190" y="901700"/>
            <a:ext cx="11404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2853055"/>
            <a:ext cx="112268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96130" y="2724150"/>
            <a:ext cx="71755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2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0991" y="2795119"/>
            <a:ext cx="2779001" cy="44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3573145"/>
            <a:ext cx="7989570" cy="332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933190"/>
            <a:ext cx="7989570" cy="332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8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1445" y="3027045"/>
            <a:ext cx="947991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3891915"/>
            <a:ext cx="992695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1080" y="4849495"/>
            <a:ext cx="105841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1570" y="5735320"/>
            <a:ext cx="76968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37030" y="3697605"/>
            <a:ext cx="93916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440" y="4653280"/>
            <a:ext cx="95827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1260"/>
            <a:ext cx="104349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67560"/>
            <a:ext cx="103219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944495"/>
            <a:ext cx="97199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830320"/>
            <a:ext cx="101765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4706854"/>
            <a:ext cx="5371428" cy="4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2" grpId="0" bldLvl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214245"/>
            <a:ext cx="1117282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5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1210" y="2993052"/>
            <a:ext cx="394561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6093460"/>
            <a:ext cx="613219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11450" y="5445125"/>
            <a:ext cx="779272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2258558"/>
            <a:ext cx="361904" cy="3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5516880"/>
            <a:ext cx="482219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653280"/>
            <a:ext cx="863092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3005400"/>
            <a:ext cx="1057142" cy="42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986307"/>
            <a:ext cx="542857" cy="46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3902769"/>
            <a:ext cx="514285" cy="46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5714" y="3902769"/>
            <a:ext cx="542857" cy="42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