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2545" y="3119120"/>
            <a:ext cx="4486275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840" y="2954020"/>
            <a:ext cx="939736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1590" y="3801745"/>
            <a:ext cx="933323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7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86890" y="2038985"/>
            <a:ext cx="92265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3965" y="2640965"/>
            <a:ext cx="994219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53490" y="3735070"/>
            <a:ext cx="705612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3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89405" y="2575560"/>
            <a:ext cx="749744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7030" y="4681855"/>
            <a:ext cx="833945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06500" y="5407660"/>
            <a:ext cx="839279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82370" y="6093460"/>
            <a:ext cx="606996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8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2280" y="3688080"/>
            <a:ext cx="766826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4761" y="4535897"/>
            <a:ext cx="523809" cy="46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96415" y="4535805"/>
            <a:ext cx="818578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53205" y="5365115"/>
            <a:ext cx="491363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3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790" y="1964055"/>
            <a:ext cx="92837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2380" y="2832168"/>
            <a:ext cx="933333" cy="43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53615" y="2822575"/>
            <a:ext cx="881634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4285" y="3690708"/>
            <a:ext cx="533333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05714" y="3643011"/>
            <a:ext cx="7838095" cy="47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7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9523" y="2896588"/>
            <a:ext cx="2580952" cy="46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238" y="2906116"/>
            <a:ext cx="1038095" cy="4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2857" y="2896588"/>
            <a:ext cx="1466666" cy="46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48571" y="4611568"/>
            <a:ext cx="2066666" cy="4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53333" y="4621096"/>
            <a:ext cx="400000" cy="381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86666" y="4602040"/>
            <a:ext cx="2447619" cy="4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34285" y="2011503"/>
            <a:ext cx="3742857" cy="48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67670" y="2011680"/>
            <a:ext cx="51435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8085" y="2879090"/>
            <a:ext cx="317944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19845" y="4411980"/>
            <a:ext cx="227901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0952" y="5416117"/>
            <a:ext cx="1504761" cy="48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39047" y="5425653"/>
            <a:ext cx="2047619" cy="45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81904" y="5435190"/>
            <a:ext cx="1457142" cy="45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bldLvl="0" animBg="1"/>
      <p:bldP spid="11" grpId="0" bldLvl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91320" y="2870835"/>
            <a:ext cx="178117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428" y="3700733"/>
            <a:ext cx="2019047" cy="486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34285" y="3700733"/>
            <a:ext cx="3647619" cy="49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91580" y="2030730"/>
            <a:ext cx="393319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6890" y="2889250"/>
            <a:ext cx="397129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48571" y="3757487"/>
            <a:ext cx="3733333" cy="47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96190" y="3757487"/>
            <a:ext cx="1076190" cy="47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97280" y="4596765"/>
            <a:ext cx="271843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animBg="1"/>
      <p:bldP spid="11" grpId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3333" y="2049945"/>
            <a:ext cx="952380" cy="46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889407"/>
            <a:ext cx="942857" cy="486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77142" y="2918025"/>
            <a:ext cx="304761" cy="43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67619" y="2898946"/>
            <a:ext cx="2523809" cy="47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34285" y="3795644"/>
            <a:ext cx="371428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428" y="4587409"/>
            <a:ext cx="2047619" cy="486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00952" y="4587409"/>
            <a:ext cx="2533333" cy="486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1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785225" y="2755265"/>
            <a:ext cx="150241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6176" y="3719217"/>
            <a:ext cx="961248" cy="43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47255" y="4534535"/>
            <a:ext cx="290576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63641" y="5349233"/>
            <a:ext cx="2462626" cy="45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bldLvl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7840" y="2861310"/>
            <a:ext cx="975233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57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070" y="1107440"/>
            <a:ext cx="867283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7070" y="1872615"/>
            <a:ext cx="843915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7070" y="2562860"/>
            <a:ext cx="852932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7070" y="3302635"/>
            <a:ext cx="903859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7070" y="4021455"/>
            <a:ext cx="850582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7070" y="4740275"/>
            <a:ext cx="837120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7070" y="5467350"/>
            <a:ext cx="8916035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7070" y="6195060"/>
            <a:ext cx="679958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20" grpId="0" bldLvl="0" animBg="1"/>
      <p:bldP spid="26" grpId="0" bldLvl="0" animBg="1"/>
      <p:bldP spid="30" grpId="0" bldLvl="0" animBg="1"/>
      <p:bldP spid="32" grpId="0" bldLvl="0" animBg="1"/>
      <p:bldP spid="3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2024-07-04T14:52:59Z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